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0" r:id="rId3"/>
    <p:sldId id="263" r:id="rId4"/>
    <p:sldId id="297" r:id="rId5"/>
    <p:sldId id="257" r:id="rId6"/>
    <p:sldId id="265" r:id="rId7"/>
    <p:sldId id="264" r:id="rId8"/>
    <p:sldId id="260" r:id="rId9"/>
    <p:sldId id="299" r:id="rId10"/>
    <p:sldId id="261" r:id="rId11"/>
    <p:sldId id="285" r:id="rId12"/>
    <p:sldId id="296" r:id="rId13"/>
    <p:sldId id="271" r:id="rId14"/>
    <p:sldId id="286" r:id="rId15"/>
    <p:sldId id="292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A6D8C-75B5-4C31-9824-E4CE7FA5CE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B382D-14B2-4965-9D0D-F844801A5185}">
      <dgm:prSet phldrT="[Текст]"/>
      <dgm:spPr/>
      <dgm:t>
        <a:bodyPr/>
        <a:lstStyle/>
        <a:p>
          <a:r>
            <a:rPr lang="ru-RU" dirty="0" smtClean="0"/>
            <a:t>формирование гражданской и культурной идентичности учащихся как граждан ЛНР</a:t>
          </a:r>
          <a:endParaRPr lang="ru-RU" dirty="0"/>
        </a:p>
      </dgm:t>
    </dgm:pt>
    <dgm:pt modelId="{585AE9A7-F7FB-4F13-89CC-CC5F7D2E9A6A}" type="parTrans" cxnId="{C87E0907-B8EF-4D4A-A26A-1626EEEF8FD1}">
      <dgm:prSet/>
      <dgm:spPr/>
      <dgm:t>
        <a:bodyPr/>
        <a:lstStyle/>
        <a:p>
          <a:endParaRPr lang="ru-RU"/>
        </a:p>
      </dgm:t>
    </dgm:pt>
    <dgm:pt modelId="{08DD7568-151E-4D05-B61D-F5BE881338CD}" type="sibTrans" cxnId="{C87E0907-B8EF-4D4A-A26A-1626EEEF8FD1}">
      <dgm:prSet/>
      <dgm:spPr/>
      <dgm:t>
        <a:bodyPr/>
        <a:lstStyle/>
        <a:p>
          <a:endParaRPr lang="ru-RU"/>
        </a:p>
      </dgm:t>
    </dgm:pt>
    <dgm:pt modelId="{DF6B6D2D-C4DC-4632-A376-5D5DA6355C00}">
      <dgm:prSet phldrT="[Текст]"/>
      <dgm:spPr/>
      <dgm:t>
        <a:bodyPr/>
        <a:lstStyle/>
        <a:p>
          <a:r>
            <a:rPr lang="ru-RU" dirty="0" smtClean="0"/>
            <a:t>формирование культурной идентичности и общности всех граждан и народов ЛНР</a:t>
          </a:r>
          <a:endParaRPr lang="ru-RU" dirty="0"/>
        </a:p>
      </dgm:t>
    </dgm:pt>
    <dgm:pt modelId="{E0ECE2C8-96D8-4826-8E12-703D15437EAC}" type="parTrans" cxnId="{9414D8A9-F23D-41D7-822B-811CD4CD7D15}">
      <dgm:prSet/>
      <dgm:spPr/>
      <dgm:t>
        <a:bodyPr/>
        <a:lstStyle/>
        <a:p>
          <a:endParaRPr lang="ru-RU"/>
        </a:p>
      </dgm:t>
    </dgm:pt>
    <dgm:pt modelId="{387348D2-CC91-48E5-BCFC-DC1D9FD5FBFC}" type="sibTrans" cxnId="{9414D8A9-F23D-41D7-822B-811CD4CD7D15}">
      <dgm:prSet/>
      <dgm:spPr/>
      <dgm:t>
        <a:bodyPr/>
        <a:lstStyle/>
        <a:p>
          <a:endParaRPr lang="ru-RU"/>
        </a:p>
      </dgm:t>
    </dgm:pt>
    <dgm:pt modelId="{6EBAE17C-86A6-4459-9439-4A60207B301A}">
      <dgm:prSet phldrT="[Текст]"/>
      <dgm:spPr/>
      <dgm:t>
        <a:bodyPr/>
        <a:lstStyle/>
        <a:p>
          <a:r>
            <a:rPr lang="ru-RU" dirty="0" smtClean="0"/>
            <a:t>духовно-нравственное развитие личности на основе усвоения общечеловеческих нравственных норм и ценностей и формирования моральной компетентности</a:t>
          </a:r>
          <a:endParaRPr lang="ru-RU" dirty="0"/>
        </a:p>
      </dgm:t>
    </dgm:pt>
    <dgm:pt modelId="{60E98E3B-C5B1-47D2-B2E5-9C0A8D4F46A8}" type="parTrans" cxnId="{23FEBCA4-4D5F-4C1C-AE5A-28D7F2C8ECDF}">
      <dgm:prSet/>
      <dgm:spPr/>
      <dgm:t>
        <a:bodyPr/>
        <a:lstStyle/>
        <a:p>
          <a:endParaRPr lang="ru-RU"/>
        </a:p>
      </dgm:t>
    </dgm:pt>
    <dgm:pt modelId="{25BAB3E5-358F-4B1E-96B4-5FA78C200D7F}" type="sibTrans" cxnId="{23FEBCA4-4D5F-4C1C-AE5A-28D7F2C8ECDF}">
      <dgm:prSet/>
      <dgm:spPr/>
      <dgm:t>
        <a:bodyPr/>
        <a:lstStyle/>
        <a:p>
          <a:endParaRPr lang="ru-RU"/>
        </a:p>
      </dgm:t>
    </dgm:pt>
    <dgm:pt modelId="{94794DE4-AC68-44F3-8D94-CC7274AC0049}">
      <dgm:prSet phldrT="[Текст]"/>
      <dgm:spPr/>
      <dgm:t>
        <a:bodyPr/>
        <a:lstStyle/>
        <a:p>
          <a:r>
            <a:rPr lang="ru-RU" dirty="0" smtClean="0"/>
            <a:t>формирование у школьников правовой культуры и социально-политической компетентности</a:t>
          </a:r>
          <a:endParaRPr lang="ru-RU" dirty="0"/>
        </a:p>
      </dgm:t>
    </dgm:pt>
    <dgm:pt modelId="{68BB530E-9D34-4902-BE60-61916D60028D}" type="parTrans" cxnId="{BA439C83-A610-4AB3-BE45-2FE6C7BB7067}">
      <dgm:prSet/>
      <dgm:spPr/>
      <dgm:t>
        <a:bodyPr/>
        <a:lstStyle/>
        <a:p>
          <a:endParaRPr lang="ru-RU"/>
        </a:p>
      </dgm:t>
    </dgm:pt>
    <dgm:pt modelId="{6F68B933-F2D5-4BF0-886E-C2FDFD0C7A74}" type="sibTrans" cxnId="{BA439C83-A610-4AB3-BE45-2FE6C7BB7067}">
      <dgm:prSet/>
      <dgm:spPr/>
      <dgm:t>
        <a:bodyPr/>
        <a:lstStyle/>
        <a:p>
          <a:endParaRPr lang="ru-RU"/>
        </a:p>
      </dgm:t>
    </dgm:pt>
    <dgm:pt modelId="{BD154CD0-9AD7-411B-9DBE-E4D6392B09E7}">
      <dgm:prSet phldrT="[Текст]"/>
      <dgm:spPr/>
      <dgm:t>
        <a:bodyPr/>
        <a:lstStyle/>
        <a:p>
          <a:r>
            <a:rPr lang="ru-RU" dirty="0" smtClean="0"/>
            <a:t>формирование у школьников правовой культуры и социально-политической компетентности</a:t>
          </a:r>
          <a:endParaRPr lang="ru-RU" dirty="0"/>
        </a:p>
      </dgm:t>
    </dgm:pt>
    <dgm:pt modelId="{E3A66F44-3224-4FAC-AFBE-93E91E213F9D}" type="parTrans" cxnId="{275D7275-7450-4B2A-B789-CC49AB81EC21}">
      <dgm:prSet/>
      <dgm:spPr/>
      <dgm:t>
        <a:bodyPr/>
        <a:lstStyle/>
        <a:p>
          <a:endParaRPr lang="ru-RU"/>
        </a:p>
      </dgm:t>
    </dgm:pt>
    <dgm:pt modelId="{2F05FA6A-4ED5-4256-B14B-1AD7E1902FEC}" type="sibTrans" cxnId="{275D7275-7450-4B2A-B789-CC49AB81EC21}">
      <dgm:prSet/>
      <dgm:spPr/>
      <dgm:t>
        <a:bodyPr/>
        <a:lstStyle/>
        <a:p>
          <a:endParaRPr lang="ru-RU"/>
        </a:p>
      </dgm:t>
    </dgm:pt>
    <dgm:pt modelId="{7CBEF8FA-B8CB-4D02-AFA6-F98B33DBEC8D}" type="pres">
      <dgm:prSet presAssocID="{643A6D8C-75B5-4C31-9824-E4CE7FA5CE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15D27-9919-41FB-9D16-422F86F4B2AD}" type="pres">
      <dgm:prSet presAssocID="{F71B382D-14B2-4965-9D0D-F844801A51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CC88F-9A79-406F-9F02-0344E71D7213}" type="pres">
      <dgm:prSet presAssocID="{08DD7568-151E-4D05-B61D-F5BE881338CD}" presName="sibTrans" presStyleCnt="0"/>
      <dgm:spPr/>
    </dgm:pt>
    <dgm:pt modelId="{1764FDF8-CA6E-464C-A8DA-3286364118D1}" type="pres">
      <dgm:prSet presAssocID="{DF6B6D2D-C4DC-4632-A376-5D5DA6355C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57AC9-C4C0-40E3-91F4-45783C9DC6F3}" type="pres">
      <dgm:prSet presAssocID="{387348D2-CC91-48E5-BCFC-DC1D9FD5FBFC}" presName="sibTrans" presStyleCnt="0"/>
      <dgm:spPr/>
    </dgm:pt>
    <dgm:pt modelId="{65A6040A-FCD9-4750-9B19-7FA8E63B1BD7}" type="pres">
      <dgm:prSet presAssocID="{6EBAE17C-86A6-4459-9439-4A60207B30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96446-BD56-40DD-99CE-B43F53EB5DB5}" type="pres">
      <dgm:prSet presAssocID="{25BAB3E5-358F-4B1E-96B4-5FA78C200D7F}" presName="sibTrans" presStyleCnt="0"/>
      <dgm:spPr/>
    </dgm:pt>
    <dgm:pt modelId="{88A8D1A3-131F-4F5B-B7C1-72C927A6F1D7}" type="pres">
      <dgm:prSet presAssocID="{94794DE4-AC68-44F3-8D94-CC7274AC00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CCCED-19DF-40BD-907B-1AAE361AF4B3}" type="pres">
      <dgm:prSet presAssocID="{6F68B933-F2D5-4BF0-886E-C2FDFD0C7A74}" presName="sibTrans" presStyleCnt="0"/>
      <dgm:spPr/>
    </dgm:pt>
    <dgm:pt modelId="{91D18A6A-2496-4341-B7E7-00F89BF8E234}" type="pres">
      <dgm:prSet presAssocID="{BD154CD0-9AD7-411B-9DBE-E4D6392B09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39C83-A610-4AB3-BE45-2FE6C7BB7067}" srcId="{643A6D8C-75B5-4C31-9824-E4CE7FA5CEF2}" destId="{94794DE4-AC68-44F3-8D94-CC7274AC0049}" srcOrd="3" destOrd="0" parTransId="{68BB530E-9D34-4902-BE60-61916D60028D}" sibTransId="{6F68B933-F2D5-4BF0-886E-C2FDFD0C7A74}"/>
    <dgm:cxn modelId="{DBC960BC-CEBD-4EEF-9887-10410A6134E7}" type="presOf" srcId="{F71B382D-14B2-4965-9D0D-F844801A5185}" destId="{19615D27-9919-41FB-9D16-422F86F4B2AD}" srcOrd="0" destOrd="0" presId="urn:microsoft.com/office/officeart/2005/8/layout/default"/>
    <dgm:cxn modelId="{C87E0907-B8EF-4D4A-A26A-1626EEEF8FD1}" srcId="{643A6D8C-75B5-4C31-9824-E4CE7FA5CEF2}" destId="{F71B382D-14B2-4965-9D0D-F844801A5185}" srcOrd="0" destOrd="0" parTransId="{585AE9A7-F7FB-4F13-89CC-CC5F7D2E9A6A}" sibTransId="{08DD7568-151E-4D05-B61D-F5BE881338CD}"/>
    <dgm:cxn modelId="{9414D8A9-F23D-41D7-822B-811CD4CD7D15}" srcId="{643A6D8C-75B5-4C31-9824-E4CE7FA5CEF2}" destId="{DF6B6D2D-C4DC-4632-A376-5D5DA6355C00}" srcOrd="1" destOrd="0" parTransId="{E0ECE2C8-96D8-4826-8E12-703D15437EAC}" sibTransId="{387348D2-CC91-48E5-BCFC-DC1D9FD5FBFC}"/>
    <dgm:cxn modelId="{26C0E44B-6253-446B-9850-ED43862FCB23}" type="presOf" srcId="{BD154CD0-9AD7-411B-9DBE-E4D6392B09E7}" destId="{91D18A6A-2496-4341-B7E7-00F89BF8E234}" srcOrd="0" destOrd="0" presId="urn:microsoft.com/office/officeart/2005/8/layout/default"/>
    <dgm:cxn modelId="{6337FBC6-BDB7-4DE7-A6C5-B83B826B8154}" type="presOf" srcId="{6EBAE17C-86A6-4459-9439-4A60207B301A}" destId="{65A6040A-FCD9-4750-9B19-7FA8E63B1BD7}" srcOrd="0" destOrd="0" presId="urn:microsoft.com/office/officeart/2005/8/layout/default"/>
    <dgm:cxn modelId="{607FEB5C-B53B-426F-B3D7-0F10D9E99542}" type="presOf" srcId="{643A6D8C-75B5-4C31-9824-E4CE7FA5CEF2}" destId="{7CBEF8FA-B8CB-4D02-AFA6-F98B33DBEC8D}" srcOrd="0" destOrd="0" presId="urn:microsoft.com/office/officeart/2005/8/layout/default"/>
    <dgm:cxn modelId="{275D7275-7450-4B2A-B789-CC49AB81EC21}" srcId="{643A6D8C-75B5-4C31-9824-E4CE7FA5CEF2}" destId="{BD154CD0-9AD7-411B-9DBE-E4D6392B09E7}" srcOrd="4" destOrd="0" parTransId="{E3A66F44-3224-4FAC-AFBE-93E91E213F9D}" sibTransId="{2F05FA6A-4ED5-4256-B14B-1AD7E1902FEC}"/>
    <dgm:cxn modelId="{681D75C5-047E-4972-A70E-1F3786795218}" type="presOf" srcId="{94794DE4-AC68-44F3-8D94-CC7274AC0049}" destId="{88A8D1A3-131F-4F5B-B7C1-72C927A6F1D7}" srcOrd="0" destOrd="0" presId="urn:microsoft.com/office/officeart/2005/8/layout/default"/>
    <dgm:cxn modelId="{D6C16306-573E-4C3B-A590-DB0793C16748}" type="presOf" srcId="{DF6B6D2D-C4DC-4632-A376-5D5DA6355C00}" destId="{1764FDF8-CA6E-464C-A8DA-3286364118D1}" srcOrd="0" destOrd="0" presId="urn:microsoft.com/office/officeart/2005/8/layout/default"/>
    <dgm:cxn modelId="{23FEBCA4-4D5F-4C1C-AE5A-28D7F2C8ECDF}" srcId="{643A6D8C-75B5-4C31-9824-E4CE7FA5CEF2}" destId="{6EBAE17C-86A6-4459-9439-4A60207B301A}" srcOrd="2" destOrd="0" parTransId="{60E98E3B-C5B1-47D2-B2E5-9C0A8D4F46A8}" sibTransId="{25BAB3E5-358F-4B1E-96B4-5FA78C200D7F}"/>
    <dgm:cxn modelId="{6E616A52-CFAF-4060-AE6E-8312FE271491}" type="presParOf" srcId="{7CBEF8FA-B8CB-4D02-AFA6-F98B33DBEC8D}" destId="{19615D27-9919-41FB-9D16-422F86F4B2AD}" srcOrd="0" destOrd="0" presId="urn:microsoft.com/office/officeart/2005/8/layout/default"/>
    <dgm:cxn modelId="{E2DEB239-FE25-43AE-B895-73ECB04168F2}" type="presParOf" srcId="{7CBEF8FA-B8CB-4D02-AFA6-F98B33DBEC8D}" destId="{18ECC88F-9A79-406F-9F02-0344E71D7213}" srcOrd="1" destOrd="0" presId="urn:microsoft.com/office/officeart/2005/8/layout/default"/>
    <dgm:cxn modelId="{43E4DC97-7FFE-4506-955E-5B9CFD0B933D}" type="presParOf" srcId="{7CBEF8FA-B8CB-4D02-AFA6-F98B33DBEC8D}" destId="{1764FDF8-CA6E-464C-A8DA-3286364118D1}" srcOrd="2" destOrd="0" presId="urn:microsoft.com/office/officeart/2005/8/layout/default"/>
    <dgm:cxn modelId="{BFB55928-3964-451B-BC16-091210EDF14C}" type="presParOf" srcId="{7CBEF8FA-B8CB-4D02-AFA6-F98B33DBEC8D}" destId="{12B57AC9-C4C0-40E3-91F4-45783C9DC6F3}" srcOrd="3" destOrd="0" presId="urn:microsoft.com/office/officeart/2005/8/layout/default"/>
    <dgm:cxn modelId="{2A3AA64F-BE18-4750-9D0A-D203AC0F0072}" type="presParOf" srcId="{7CBEF8FA-B8CB-4D02-AFA6-F98B33DBEC8D}" destId="{65A6040A-FCD9-4750-9B19-7FA8E63B1BD7}" srcOrd="4" destOrd="0" presId="urn:microsoft.com/office/officeart/2005/8/layout/default"/>
    <dgm:cxn modelId="{BDB30175-F760-44D5-AE06-184132B7B07D}" type="presParOf" srcId="{7CBEF8FA-B8CB-4D02-AFA6-F98B33DBEC8D}" destId="{6FD96446-BD56-40DD-99CE-B43F53EB5DB5}" srcOrd="5" destOrd="0" presId="urn:microsoft.com/office/officeart/2005/8/layout/default"/>
    <dgm:cxn modelId="{D3A79884-ED79-4AF3-9313-E0312FE98FCC}" type="presParOf" srcId="{7CBEF8FA-B8CB-4D02-AFA6-F98B33DBEC8D}" destId="{88A8D1A3-131F-4F5B-B7C1-72C927A6F1D7}" srcOrd="6" destOrd="0" presId="urn:microsoft.com/office/officeart/2005/8/layout/default"/>
    <dgm:cxn modelId="{CB76AD44-A1DF-4C0C-8EE3-91DE8679591B}" type="presParOf" srcId="{7CBEF8FA-B8CB-4D02-AFA6-F98B33DBEC8D}" destId="{4ACCCCED-19DF-40BD-907B-1AAE361AF4B3}" srcOrd="7" destOrd="0" presId="urn:microsoft.com/office/officeart/2005/8/layout/default"/>
    <dgm:cxn modelId="{CC9FC822-FA47-4F1D-B94C-727A9C74882D}" type="presParOf" srcId="{7CBEF8FA-B8CB-4D02-AFA6-F98B33DBEC8D}" destId="{91D18A6A-2496-4341-B7E7-00F89BF8E2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BE9C0-49C1-46E7-9075-20F3EDE8A3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04856-838E-4D89-B128-2D91F39746D1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формирование культурной идентичности и общности всех граждан и народов ЛНР</a:t>
          </a:r>
          <a:endParaRPr lang="ru-RU" sz="2000" dirty="0">
            <a:solidFill>
              <a:srgbClr val="002060"/>
            </a:solidFill>
          </a:endParaRPr>
        </a:p>
      </dgm:t>
    </dgm:pt>
    <dgm:pt modelId="{1FA88F2F-CC4D-4547-A61C-B2FB0138481B}" type="parTrans" cxnId="{9C6E17A3-72D6-44D0-A149-771D73E55AFE}">
      <dgm:prSet/>
      <dgm:spPr/>
      <dgm:t>
        <a:bodyPr/>
        <a:lstStyle/>
        <a:p>
          <a:endParaRPr lang="ru-RU"/>
        </a:p>
      </dgm:t>
    </dgm:pt>
    <dgm:pt modelId="{2E4930B3-0A08-4D17-801B-335020CE8A80}" type="sibTrans" cxnId="{9C6E17A3-72D6-44D0-A149-771D73E55AFE}">
      <dgm:prSet/>
      <dgm:spPr/>
      <dgm:t>
        <a:bodyPr/>
        <a:lstStyle/>
        <a:p>
          <a:endParaRPr lang="ru-RU"/>
        </a:p>
      </dgm:t>
    </dgm:pt>
    <dgm:pt modelId="{DCDC802D-A866-4C22-90CB-073BC3AD015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духовно-нравственное развитие личности на основе усвоения общечеловеческих нравственных норм и ценностей и формирования моральной компетентности</a:t>
          </a:r>
          <a:endParaRPr lang="ru-RU" sz="2000" dirty="0">
            <a:solidFill>
              <a:schemeClr val="tx1"/>
            </a:solidFill>
          </a:endParaRPr>
        </a:p>
      </dgm:t>
    </dgm:pt>
    <dgm:pt modelId="{49F3B85D-F6F9-4CD0-9CEE-7C0CF3692050}" type="parTrans" cxnId="{99BC1C9B-1A7E-46E3-ADD0-83AF1ABD6757}">
      <dgm:prSet/>
      <dgm:spPr/>
      <dgm:t>
        <a:bodyPr/>
        <a:lstStyle/>
        <a:p>
          <a:endParaRPr lang="ru-RU"/>
        </a:p>
      </dgm:t>
    </dgm:pt>
    <dgm:pt modelId="{2ED3CC47-7D40-440B-902C-F06A9B257768}" type="sibTrans" cxnId="{99BC1C9B-1A7E-46E3-ADD0-83AF1ABD6757}">
      <dgm:prSet/>
      <dgm:spPr/>
      <dgm:t>
        <a:bodyPr/>
        <a:lstStyle/>
        <a:p>
          <a:endParaRPr lang="ru-RU"/>
        </a:p>
      </dgm:t>
    </dgm:pt>
    <dgm:pt modelId="{0730A294-8F85-48CF-AD79-291904FC47D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формирование правовой культуры и социально-политической компетентности</a:t>
          </a:r>
        </a:p>
        <a:p>
          <a:r>
            <a:rPr lang="ru-RU" sz="2000" dirty="0" smtClean="0">
              <a:solidFill>
                <a:schemeClr val="tx1"/>
              </a:solidFill>
            </a:rPr>
            <a:t>обучающихся</a:t>
          </a:r>
          <a:endParaRPr lang="ru-RU" sz="2000" dirty="0">
            <a:solidFill>
              <a:schemeClr val="tx1"/>
            </a:solidFill>
          </a:endParaRPr>
        </a:p>
      </dgm:t>
    </dgm:pt>
    <dgm:pt modelId="{ADD7A0A0-6058-48D3-A237-678F06F49F62}" type="parTrans" cxnId="{C1F5204A-13B7-4FDD-937D-C4730C38B295}">
      <dgm:prSet/>
      <dgm:spPr/>
      <dgm:t>
        <a:bodyPr/>
        <a:lstStyle/>
        <a:p>
          <a:endParaRPr lang="ru-RU"/>
        </a:p>
      </dgm:t>
    </dgm:pt>
    <dgm:pt modelId="{E1B94C8C-CC5E-48A3-B450-22C3DF71A55C}" type="sibTrans" cxnId="{C1F5204A-13B7-4FDD-937D-C4730C38B295}">
      <dgm:prSet/>
      <dgm:spPr/>
      <dgm:t>
        <a:bodyPr/>
        <a:lstStyle/>
        <a:p>
          <a:endParaRPr lang="ru-RU"/>
        </a:p>
      </dgm:t>
    </dgm:pt>
    <dgm:pt modelId="{D3F5D787-5D67-4FBA-BD3E-10D13965A54D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формирование активной жизненной позиции, самостоятельности и умения действовать в соответствии с правовой и общественно-политической системой государства</a:t>
          </a:r>
          <a:endParaRPr lang="ru-RU" sz="2000" dirty="0">
            <a:solidFill>
              <a:schemeClr val="tx1"/>
            </a:solidFill>
          </a:endParaRPr>
        </a:p>
      </dgm:t>
    </dgm:pt>
    <dgm:pt modelId="{0F57F30E-F5E3-4D5D-B6C2-FD79089781B8}" type="parTrans" cxnId="{2CF48DD9-B1AC-492A-A2D6-E67CA11D2621}">
      <dgm:prSet/>
      <dgm:spPr/>
      <dgm:t>
        <a:bodyPr/>
        <a:lstStyle/>
        <a:p>
          <a:endParaRPr lang="ru-RU"/>
        </a:p>
      </dgm:t>
    </dgm:pt>
    <dgm:pt modelId="{9E21D2A1-B610-4C20-8172-0AAD510EBD5E}" type="sibTrans" cxnId="{2CF48DD9-B1AC-492A-A2D6-E67CA11D2621}">
      <dgm:prSet/>
      <dgm:spPr/>
      <dgm:t>
        <a:bodyPr/>
        <a:lstStyle/>
        <a:p>
          <a:endParaRPr lang="ru-RU"/>
        </a:p>
      </dgm:t>
    </dgm:pt>
    <dgm:pt modelId="{DAFA9A38-E419-4675-A49C-8DAD68D3309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воспитание патриотизма</a:t>
          </a:r>
          <a:endParaRPr lang="ru-RU" sz="2000" dirty="0">
            <a:solidFill>
              <a:schemeClr val="tx1"/>
            </a:solidFill>
          </a:endParaRPr>
        </a:p>
      </dgm:t>
    </dgm:pt>
    <dgm:pt modelId="{A117EF94-86F8-472A-A48D-5A0ED1F34F21}" type="parTrans" cxnId="{EF183C99-D6E2-4671-843F-F2A9E739CCC1}">
      <dgm:prSet/>
      <dgm:spPr/>
      <dgm:t>
        <a:bodyPr/>
        <a:lstStyle/>
        <a:p>
          <a:endParaRPr lang="ru-RU"/>
        </a:p>
      </dgm:t>
    </dgm:pt>
    <dgm:pt modelId="{32899CA9-7D81-409E-BBBE-A328D27808A5}" type="sibTrans" cxnId="{EF183C99-D6E2-4671-843F-F2A9E739CCC1}">
      <dgm:prSet/>
      <dgm:spPr/>
      <dgm:t>
        <a:bodyPr/>
        <a:lstStyle/>
        <a:p>
          <a:endParaRPr lang="ru-RU"/>
        </a:p>
      </dgm:t>
    </dgm:pt>
    <dgm:pt modelId="{04E6DBAB-DD93-4FC3-B59C-02433166B054}">
      <dgm:prSet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</a:rPr>
            <a:t>формирование гражданской и культурной идентичности учащихся как граждан ЛНР</a:t>
          </a:r>
          <a:endParaRPr lang="ru-RU" sz="2000" dirty="0">
            <a:solidFill>
              <a:srgbClr val="FFFF00"/>
            </a:solidFill>
          </a:endParaRPr>
        </a:p>
      </dgm:t>
    </dgm:pt>
    <dgm:pt modelId="{F7A348C8-CC45-47E5-AF9D-9B7732BCD74C}" type="parTrans" cxnId="{734B58F8-853F-494E-A674-2AE4B54C6AAA}">
      <dgm:prSet/>
      <dgm:spPr/>
      <dgm:t>
        <a:bodyPr/>
        <a:lstStyle/>
        <a:p>
          <a:endParaRPr lang="ru-RU"/>
        </a:p>
      </dgm:t>
    </dgm:pt>
    <dgm:pt modelId="{99B1DD77-077A-4ED2-A7A4-2FAAADBA6A02}" type="sibTrans" cxnId="{734B58F8-853F-494E-A674-2AE4B54C6AAA}">
      <dgm:prSet/>
      <dgm:spPr/>
      <dgm:t>
        <a:bodyPr/>
        <a:lstStyle/>
        <a:p>
          <a:endParaRPr lang="ru-RU"/>
        </a:p>
      </dgm:t>
    </dgm:pt>
    <dgm:pt modelId="{20224805-9D33-43EE-81C4-5D85D2BE1F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>
              <a:solidFill>
                <a:schemeClr val="tx1"/>
              </a:solidFill>
            </a:rPr>
            <a:t>воспитание толерантности</a:t>
          </a:r>
          <a:endParaRPr lang="ru-RU" sz="2000" dirty="0">
            <a:solidFill>
              <a:schemeClr val="tx1"/>
            </a:solidFill>
          </a:endParaRPr>
        </a:p>
      </dgm:t>
    </dgm:pt>
    <dgm:pt modelId="{C6FDDBED-B3C1-4336-9A17-7EC9356C2235}" type="parTrans" cxnId="{76698D43-F625-445D-B282-F053E2D59E94}">
      <dgm:prSet/>
      <dgm:spPr/>
      <dgm:t>
        <a:bodyPr/>
        <a:lstStyle/>
        <a:p>
          <a:endParaRPr lang="ru-RU"/>
        </a:p>
      </dgm:t>
    </dgm:pt>
    <dgm:pt modelId="{CF159D64-26FF-47B6-947C-67739766C96C}" type="sibTrans" cxnId="{76698D43-F625-445D-B282-F053E2D59E94}">
      <dgm:prSet/>
      <dgm:spPr/>
      <dgm:t>
        <a:bodyPr/>
        <a:lstStyle/>
        <a:p>
          <a:endParaRPr lang="ru-RU"/>
        </a:p>
      </dgm:t>
    </dgm:pt>
    <dgm:pt modelId="{A6DDA152-BC31-42EA-97B9-597367212FE3}" type="pres">
      <dgm:prSet presAssocID="{6D2BE9C0-49C1-46E7-9075-20F3EDE8A3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2FFBAC-1FC5-4531-B76E-3D3AD2794CFB}" type="pres">
      <dgm:prSet presAssocID="{F9C04856-838E-4D89-B128-2D91F39746D1}" presName="node" presStyleLbl="node1" presStyleIdx="0" presStyleCnt="7" custScaleX="1202409" custScaleY="2000000" custLinFactX="700000" custLinFactNeighborX="701720" custLinFactNeighborY="-87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F48B3-9348-47D1-988F-2C324DEC3ACE}" type="pres">
      <dgm:prSet presAssocID="{2E4930B3-0A08-4D17-801B-335020CE8A80}" presName="sibTrans" presStyleCnt="0"/>
      <dgm:spPr/>
    </dgm:pt>
    <dgm:pt modelId="{5580E124-0ABD-4301-BE9C-ABB83DA56513}" type="pres">
      <dgm:prSet presAssocID="{04E6DBAB-DD93-4FC3-B59C-02433166B054}" presName="node" presStyleLbl="node1" presStyleIdx="1" presStyleCnt="7" custScaleX="1433601" custScaleY="2000000" custLinFactX="-680876" custLinFactNeighborX="-700000" custLinFactNeighborY="-26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AAAEC-9B73-4197-B99B-769FC112D6AC}" type="pres">
      <dgm:prSet presAssocID="{99B1DD77-077A-4ED2-A7A4-2FAAADBA6A02}" presName="sibTrans" presStyleCnt="0"/>
      <dgm:spPr/>
    </dgm:pt>
    <dgm:pt modelId="{6D8EAB4B-23EC-41DB-9C4B-CC79459DD39E}" type="pres">
      <dgm:prSet presAssocID="{DCDC802D-A866-4C22-90CB-073BC3AD015F}" presName="node" presStyleLbl="node1" presStyleIdx="2" presStyleCnt="7" custScaleX="1860654" custScaleY="2000000" custLinFactX="21681" custLinFactNeighborX="100000" custLinFactNeighborY="-26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CCBD5-3EB6-4BD5-AC14-90BB3BFEFC6E}" type="pres">
      <dgm:prSet presAssocID="{2ED3CC47-7D40-440B-902C-F06A9B257768}" presName="sibTrans" presStyleCnt="0"/>
      <dgm:spPr/>
    </dgm:pt>
    <dgm:pt modelId="{06EA8B2E-B9F1-4E73-B0FB-F3DA891FD03D}" type="pres">
      <dgm:prSet presAssocID="{0730A294-8F85-48CF-AD79-291904FC47D7}" presName="node" presStyleLbl="node1" presStyleIdx="3" presStyleCnt="7" custScaleX="1107953" custScaleY="1926219" custLinFactX="64409" custLinFactY="3273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EF8D7-9762-4190-A1EE-9C714509690B}" type="pres">
      <dgm:prSet presAssocID="{E1B94C8C-CC5E-48A3-B450-22C3DF71A55C}" presName="sibTrans" presStyleCnt="0"/>
      <dgm:spPr/>
    </dgm:pt>
    <dgm:pt modelId="{8F021990-74AE-44FD-8343-E4BA8939F0F6}" type="pres">
      <dgm:prSet presAssocID="{D3F5D787-5D67-4FBA-BD3E-10D13965A54D}" presName="node" presStyleLbl="node1" presStyleIdx="4" presStyleCnt="7" custScaleX="1884648" custScaleY="2000000" custLinFactX="100000" custLinFactY="467" custLinFactNeighborX="1913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98354-8B8B-4FDE-9A05-98E1E0D71EDD}" type="pres">
      <dgm:prSet presAssocID="{9E21D2A1-B610-4C20-8172-0AAD510EBD5E}" presName="sibTrans" presStyleCnt="0"/>
      <dgm:spPr/>
    </dgm:pt>
    <dgm:pt modelId="{A8F7BF7D-3B23-44DB-99C1-4B51A1EC6B82}" type="pres">
      <dgm:prSet presAssocID="{DAFA9A38-E419-4675-A49C-8DAD68D3309F}" presName="node" presStyleLbl="node1" presStyleIdx="5" presStyleCnt="7" custScaleX="891585" custScaleY="729619" custLinFactX="300000" custLinFactY="-127247" custLinFactNeighborX="30380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E0FC-141E-460C-91A3-D31FEEA11A6B}" type="pres">
      <dgm:prSet presAssocID="{32899CA9-7D81-409E-BBBE-A328D27808A5}" presName="sibTrans" presStyleCnt="0"/>
      <dgm:spPr/>
    </dgm:pt>
    <dgm:pt modelId="{629EC0EE-7D9E-403C-AACE-72C1B8C2CC07}" type="pres">
      <dgm:prSet presAssocID="{20224805-9D33-43EE-81C4-5D85D2BE1F27}" presName="node" presStyleLbl="node1" presStyleIdx="6" presStyleCnt="7" custScaleX="1032519" custScaleY="698338" custLinFactX="-147172" custLinFactY="300000" custLinFactNeighborX="-200000" custLinFactNeighborY="325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48DD9-B1AC-492A-A2D6-E67CA11D2621}" srcId="{6D2BE9C0-49C1-46E7-9075-20F3EDE8A3B4}" destId="{D3F5D787-5D67-4FBA-BD3E-10D13965A54D}" srcOrd="4" destOrd="0" parTransId="{0F57F30E-F5E3-4D5D-B6C2-FD79089781B8}" sibTransId="{9E21D2A1-B610-4C20-8172-0AAD510EBD5E}"/>
    <dgm:cxn modelId="{C1F5204A-13B7-4FDD-937D-C4730C38B295}" srcId="{6D2BE9C0-49C1-46E7-9075-20F3EDE8A3B4}" destId="{0730A294-8F85-48CF-AD79-291904FC47D7}" srcOrd="3" destOrd="0" parTransId="{ADD7A0A0-6058-48D3-A237-678F06F49F62}" sibTransId="{E1B94C8C-CC5E-48A3-B450-22C3DF71A55C}"/>
    <dgm:cxn modelId="{C9D21C0F-71F1-413D-994C-4EDCC9AA406B}" type="presOf" srcId="{0730A294-8F85-48CF-AD79-291904FC47D7}" destId="{06EA8B2E-B9F1-4E73-B0FB-F3DA891FD03D}" srcOrd="0" destOrd="0" presId="urn:microsoft.com/office/officeart/2005/8/layout/default"/>
    <dgm:cxn modelId="{734B58F8-853F-494E-A674-2AE4B54C6AAA}" srcId="{6D2BE9C0-49C1-46E7-9075-20F3EDE8A3B4}" destId="{04E6DBAB-DD93-4FC3-B59C-02433166B054}" srcOrd="1" destOrd="0" parTransId="{F7A348C8-CC45-47E5-AF9D-9B7732BCD74C}" sibTransId="{99B1DD77-077A-4ED2-A7A4-2FAAADBA6A02}"/>
    <dgm:cxn modelId="{99BC1C9B-1A7E-46E3-ADD0-83AF1ABD6757}" srcId="{6D2BE9C0-49C1-46E7-9075-20F3EDE8A3B4}" destId="{DCDC802D-A866-4C22-90CB-073BC3AD015F}" srcOrd="2" destOrd="0" parTransId="{49F3B85D-F6F9-4CD0-9CEE-7C0CF3692050}" sibTransId="{2ED3CC47-7D40-440B-902C-F06A9B257768}"/>
    <dgm:cxn modelId="{EF183C99-D6E2-4671-843F-F2A9E739CCC1}" srcId="{6D2BE9C0-49C1-46E7-9075-20F3EDE8A3B4}" destId="{DAFA9A38-E419-4675-A49C-8DAD68D3309F}" srcOrd="5" destOrd="0" parTransId="{A117EF94-86F8-472A-A48D-5A0ED1F34F21}" sibTransId="{32899CA9-7D81-409E-BBBE-A328D27808A5}"/>
    <dgm:cxn modelId="{4BBAFBFD-3D10-4268-BE1C-7110702B4143}" type="presOf" srcId="{F9C04856-838E-4D89-B128-2D91F39746D1}" destId="{3D2FFBAC-1FC5-4531-B76E-3D3AD2794CFB}" srcOrd="0" destOrd="0" presId="urn:microsoft.com/office/officeart/2005/8/layout/default"/>
    <dgm:cxn modelId="{7C4FC1E7-AD21-4D96-91D4-2C2123BE1AAA}" type="presOf" srcId="{04E6DBAB-DD93-4FC3-B59C-02433166B054}" destId="{5580E124-0ABD-4301-BE9C-ABB83DA56513}" srcOrd="0" destOrd="0" presId="urn:microsoft.com/office/officeart/2005/8/layout/default"/>
    <dgm:cxn modelId="{E6141CAB-62FA-4764-ABA0-74966C0B9F74}" type="presOf" srcId="{DCDC802D-A866-4C22-90CB-073BC3AD015F}" destId="{6D8EAB4B-23EC-41DB-9C4B-CC79459DD39E}" srcOrd="0" destOrd="0" presId="urn:microsoft.com/office/officeart/2005/8/layout/default"/>
    <dgm:cxn modelId="{B64BBAE5-A756-40D3-A026-D15883866012}" type="presOf" srcId="{DAFA9A38-E419-4675-A49C-8DAD68D3309F}" destId="{A8F7BF7D-3B23-44DB-99C1-4B51A1EC6B82}" srcOrd="0" destOrd="0" presId="urn:microsoft.com/office/officeart/2005/8/layout/default"/>
    <dgm:cxn modelId="{BCA32B70-BC99-40AF-8353-A79E8BEB55BF}" type="presOf" srcId="{20224805-9D33-43EE-81C4-5D85D2BE1F27}" destId="{629EC0EE-7D9E-403C-AACE-72C1B8C2CC07}" srcOrd="0" destOrd="0" presId="urn:microsoft.com/office/officeart/2005/8/layout/default"/>
    <dgm:cxn modelId="{76698D43-F625-445D-B282-F053E2D59E94}" srcId="{6D2BE9C0-49C1-46E7-9075-20F3EDE8A3B4}" destId="{20224805-9D33-43EE-81C4-5D85D2BE1F27}" srcOrd="6" destOrd="0" parTransId="{C6FDDBED-B3C1-4336-9A17-7EC9356C2235}" sibTransId="{CF159D64-26FF-47B6-947C-67739766C96C}"/>
    <dgm:cxn modelId="{6E0CE4FC-D98D-4CD2-888B-B38DE861733C}" type="presOf" srcId="{6D2BE9C0-49C1-46E7-9075-20F3EDE8A3B4}" destId="{A6DDA152-BC31-42EA-97B9-597367212FE3}" srcOrd="0" destOrd="0" presId="urn:microsoft.com/office/officeart/2005/8/layout/default"/>
    <dgm:cxn modelId="{9C6E17A3-72D6-44D0-A149-771D73E55AFE}" srcId="{6D2BE9C0-49C1-46E7-9075-20F3EDE8A3B4}" destId="{F9C04856-838E-4D89-B128-2D91F39746D1}" srcOrd="0" destOrd="0" parTransId="{1FA88F2F-CC4D-4547-A61C-B2FB0138481B}" sibTransId="{2E4930B3-0A08-4D17-801B-335020CE8A80}"/>
    <dgm:cxn modelId="{F107BE29-610E-48DB-BA25-B15DB0699C47}" type="presOf" srcId="{D3F5D787-5D67-4FBA-BD3E-10D13965A54D}" destId="{8F021990-74AE-44FD-8343-E4BA8939F0F6}" srcOrd="0" destOrd="0" presId="urn:microsoft.com/office/officeart/2005/8/layout/default"/>
    <dgm:cxn modelId="{3F62BC46-3D0C-496D-B543-97DF4E42D220}" type="presParOf" srcId="{A6DDA152-BC31-42EA-97B9-597367212FE3}" destId="{3D2FFBAC-1FC5-4531-B76E-3D3AD2794CFB}" srcOrd="0" destOrd="0" presId="urn:microsoft.com/office/officeart/2005/8/layout/default"/>
    <dgm:cxn modelId="{9B774AE0-C788-47A9-B2DD-54D5DB4CE051}" type="presParOf" srcId="{A6DDA152-BC31-42EA-97B9-597367212FE3}" destId="{83EF48B3-9348-47D1-988F-2C324DEC3ACE}" srcOrd="1" destOrd="0" presId="urn:microsoft.com/office/officeart/2005/8/layout/default"/>
    <dgm:cxn modelId="{BD1425F2-20FB-439B-9659-56409A962FB0}" type="presParOf" srcId="{A6DDA152-BC31-42EA-97B9-597367212FE3}" destId="{5580E124-0ABD-4301-BE9C-ABB83DA56513}" srcOrd="2" destOrd="0" presId="urn:microsoft.com/office/officeart/2005/8/layout/default"/>
    <dgm:cxn modelId="{C1070CA2-9511-44CF-A585-9B35792886CB}" type="presParOf" srcId="{A6DDA152-BC31-42EA-97B9-597367212FE3}" destId="{29EAAAEC-9B73-4197-B99B-769FC112D6AC}" srcOrd="3" destOrd="0" presId="urn:microsoft.com/office/officeart/2005/8/layout/default"/>
    <dgm:cxn modelId="{B7094CFD-BA2C-44A0-9320-946B9DB0621B}" type="presParOf" srcId="{A6DDA152-BC31-42EA-97B9-597367212FE3}" destId="{6D8EAB4B-23EC-41DB-9C4B-CC79459DD39E}" srcOrd="4" destOrd="0" presId="urn:microsoft.com/office/officeart/2005/8/layout/default"/>
    <dgm:cxn modelId="{B7207D3A-0A42-4237-AFDC-A6646D6BAD5F}" type="presParOf" srcId="{A6DDA152-BC31-42EA-97B9-597367212FE3}" destId="{F47CCBD5-3EB6-4BD5-AC14-90BB3BFEFC6E}" srcOrd="5" destOrd="0" presId="urn:microsoft.com/office/officeart/2005/8/layout/default"/>
    <dgm:cxn modelId="{C9EE738F-767B-45A1-ADC3-2CCFFE77F8BD}" type="presParOf" srcId="{A6DDA152-BC31-42EA-97B9-597367212FE3}" destId="{06EA8B2E-B9F1-4E73-B0FB-F3DA891FD03D}" srcOrd="6" destOrd="0" presId="urn:microsoft.com/office/officeart/2005/8/layout/default"/>
    <dgm:cxn modelId="{FDB0D506-DCD6-4BFF-A1FC-A6137CA8054E}" type="presParOf" srcId="{A6DDA152-BC31-42EA-97B9-597367212FE3}" destId="{2C5EF8D7-9762-4190-A1EE-9C714509690B}" srcOrd="7" destOrd="0" presId="urn:microsoft.com/office/officeart/2005/8/layout/default"/>
    <dgm:cxn modelId="{B33CC1E9-8EC2-46C0-933F-22214092B12E}" type="presParOf" srcId="{A6DDA152-BC31-42EA-97B9-597367212FE3}" destId="{8F021990-74AE-44FD-8343-E4BA8939F0F6}" srcOrd="8" destOrd="0" presId="urn:microsoft.com/office/officeart/2005/8/layout/default"/>
    <dgm:cxn modelId="{640B2936-A889-4A4A-9363-AE14599040E4}" type="presParOf" srcId="{A6DDA152-BC31-42EA-97B9-597367212FE3}" destId="{A1B98354-8B8B-4FDE-9A05-98E1E0D71EDD}" srcOrd="9" destOrd="0" presId="urn:microsoft.com/office/officeart/2005/8/layout/default"/>
    <dgm:cxn modelId="{20E2A1FA-A6ED-4E46-A0F7-B0D080366D17}" type="presParOf" srcId="{A6DDA152-BC31-42EA-97B9-597367212FE3}" destId="{A8F7BF7D-3B23-44DB-99C1-4B51A1EC6B82}" srcOrd="10" destOrd="0" presId="urn:microsoft.com/office/officeart/2005/8/layout/default"/>
    <dgm:cxn modelId="{3F3547FA-6986-47AE-B766-8DE371AE9834}" type="presParOf" srcId="{A6DDA152-BC31-42EA-97B9-597367212FE3}" destId="{BEB9E0FC-141E-460C-91A3-D31FEEA11A6B}" srcOrd="11" destOrd="0" presId="urn:microsoft.com/office/officeart/2005/8/layout/default"/>
    <dgm:cxn modelId="{F2450657-F4FC-4644-8EE2-6B322C097EAE}" type="presParOf" srcId="{A6DDA152-BC31-42EA-97B9-597367212FE3}" destId="{629EC0EE-7D9E-403C-AACE-72C1B8C2CC0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A136F-9751-41DB-88F9-6E4684B3954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8636A79-3981-458C-9DEC-9976F5B21D53}">
      <dgm:prSet phldrT="[Текст]" phldr="1"/>
      <dgm:spPr/>
      <dgm:t>
        <a:bodyPr/>
        <a:lstStyle/>
        <a:p>
          <a:endParaRPr lang="ru-RU"/>
        </a:p>
      </dgm:t>
    </dgm:pt>
    <dgm:pt modelId="{272536D8-1513-4C36-A78D-AF0539285AC1}" type="parTrans" cxnId="{3F838E50-A132-4D50-9517-405BFF7E7E17}">
      <dgm:prSet/>
      <dgm:spPr/>
      <dgm:t>
        <a:bodyPr/>
        <a:lstStyle/>
        <a:p>
          <a:endParaRPr lang="ru-RU"/>
        </a:p>
      </dgm:t>
    </dgm:pt>
    <dgm:pt modelId="{A1ACF645-2977-492D-9D8B-072B0BFB5F76}" type="sibTrans" cxnId="{3F838E50-A132-4D50-9517-405BFF7E7E17}">
      <dgm:prSet/>
      <dgm:spPr/>
      <dgm:t>
        <a:bodyPr/>
        <a:lstStyle/>
        <a:p>
          <a:endParaRPr lang="ru-RU"/>
        </a:p>
      </dgm:t>
    </dgm:pt>
    <dgm:pt modelId="{416265B6-9069-416D-A033-0B9E775A03EF}">
      <dgm:prSet phldrT="[Текст]" phldr="1"/>
      <dgm:spPr/>
      <dgm:t>
        <a:bodyPr/>
        <a:lstStyle/>
        <a:p>
          <a:endParaRPr lang="ru-RU"/>
        </a:p>
      </dgm:t>
    </dgm:pt>
    <dgm:pt modelId="{E610F5D6-38BE-43CE-9175-6C00F1B909FD}" type="parTrans" cxnId="{B73C96AE-12A3-40D9-AF1F-AD4BF1D33A0F}">
      <dgm:prSet/>
      <dgm:spPr/>
      <dgm:t>
        <a:bodyPr/>
        <a:lstStyle/>
        <a:p>
          <a:endParaRPr lang="ru-RU"/>
        </a:p>
      </dgm:t>
    </dgm:pt>
    <dgm:pt modelId="{F1190BC0-93C0-4B39-B51B-B775B4462C5D}" type="sibTrans" cxnId="{B73C96AE-12A3-40D9-AF1F-AD4BF1D33A0F}">
      <dgm:prSet/>
      <dgm:spPr/>
      <dgm:t>
        <a:bodyPr/>
        <a:lstStyle/>
        <a:p>
          <a:endParaRPr lang="ru-RU"/>
        </a:p>
      </dgm:t>
    </dgm:pt>
    <dgm:pt modelId="{01A320CF-E3A0-4783-9928-564A10662892}">
      <dgm:prSet phldrT="[Текст]" phldr="1"/>
      <dgm:spPr/>
      <dgm:t>
        <a:bodyPr/>
        <a:lstStyle/>
        <a:p>
          <a:endParaRPr lang="ru-RU"/>
        </a:p>
      </dgm:t>
    </dgm:pt>
    <dgm:pt modelId="{A975BCEF-01D6-46BF-9BD8-73999D9A95A6}" type="parTrans" cxnId="{D811E2F5-FBE8-4576-99B9-F6539A1C4BDC}">
      <dgm:prSet/>
      <dgm:spPr/>
      <dgm:t>
        <a:bodyPr/>
        <a:lstStyle/>
        <a:p>
          <a:endParaRPr lang="ru-RU"/>
        </a:p>
      </dgm:t>
    </dgm:pt>
    <dgm:pt modelId="{15E7E852-3B85-4D52-9455-EA4EFEE7449E}" type="sibTrans" cxnId="{D811E2F5-FBE8-4576-99B9-F6539A1C4BDC}">
      <dgm:prSet/>
      <dgm:spPr/>
      <dgm:t>
        <a:bodyPr/>
        <a:lstStyle/>
        <a:p>
          <a:endParaRPr lang="ru-RU"/>
        </a:p>
      </dgm:t>
    </dgm:pt>
    <dgm:pt modelId="{9ADF412F-2CBA-4702-AD08-BEEBDFDDF304}" type="pres">
      <dgm:prSet presAssocID="{1E2A136F-9751-41DB-88F9-6E4684B395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4A6DFB-CA23-4CE5-9B18-9CD2B082BCAE}" type="pres">
      <dgm:prSet presAssocID="{E8636A79-3981-458C-9DEC-9976F5B21D53}" presName="composite" presStyleCnt="0"/>
      <dgm:spPr/>
    </dgm:pt>
    <dgm:pt modelId="{7D7E5FB4-39AA-4143-9C6D-19A8BDDA76D8}" type="pres">
      <dgm:prSet presAssocID="{E8636A79-3981-458C-9DEC-9976F5B21D5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E4F9A-2CF6-4E0C-BB8E-F40056549BE0}" type="pres">
      <dgm:prSet presAssocID="{E8636A79-3981-458C-9DEC-9976F5B21D53}" presName="rect2" presStyleLbl="fgImgPlace1" presStyleIdx="0" presStyleCnt="3"/>
      <dgm:spPr/>
    </dgm:pt>
    <dgm:pt modelId="{5090B7FC-F008-4BF7-A01C-F644E3AAF721}" type="pres">
      <dgm:prSet presAssocID="{A1ACF645-2977-492D-9D8B-072B0BFB5F76}" presName="sibTrans" presStyleCnt="0"/>
      <dgm:spPr/>
    </dgm:pt>
    <dgm:pt modelId="{08286FD8-F58F-462E-A8AC-F244BA7BA2C9}" type="pres">
      <dgm:prSet presAssocID="{416265B6-9069-416D-A033-0B9E775A03EF}" presName="composite" presStyleCnt="0"/>
      <dgm:spPr/>
    </dgm:pt>
    <dgm:pt modelId="{EB184BAF-9261-490D-BCC9-293C94E97F07}" type="pres">
      <dgm:prSet presAssocID="{416265B6-9069-416D-A033-0B9E775A03E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B8DD0-9FD7-48B3-AC15-149D266714D3}" type="pres">
      <dgm:prSet presAssocID="{416265B6-9069-416D-A033-0B9E775A03EF}" presName="rect2" presStyleLbl="fgImgPlace1" presStyleIdx="1" presStyleCnt="3"/>
      <dgm:spPr/>
    </dgm:pt>
    <dgm:pt modelId="{256C6158-D6EE-4B51-B56B-917A7CD53DA0}" type="pres">
      <dgm:prSet presAssocID="{F1190BC0-93C0-4B39-B51B-B775B4462C5D}" presName="sibTrans" presStyleCnt="0"/>
      <dgm:spPr/>
    </dgm:pt>
    <dgm:pt modelId="{D239C1D6-E6DF-4348-A5D9-ABED0D6508D3}" type="pres">
      <dgm:prSet presAssocID="{01A320CF-E3A0-4783-9928-564A10662892}" presName="composite" presStyleCnt="0"/>
      <dgm:spPr/>
    </dgm:pt>
    <dgm:pt modelId="{861BF3FA-D8B4-44F5-8512-49F5297D6CA1}" type="pres">
      <dgm:prSet presAssocID="{01A320CF-E3A0-4783-9928-564A1066289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31C9D-6BED-4F8F-B5C1-9BBA0225AA9B}" type="pres">
      <dgm:prSet presAssocID="{01A320CF-E3A0-4783-9928-564A10662892}" presName="rect2" presStyleLbl="fgImgPlace1" presStyleIdx="2" presStyleCnt="3"/>
      <dgm:spPr/>
    </dgm:pt>
  </dgm:ptLst>
  <dgm:cxnLst>
    <dgm:cxn modelId="{0B3CCCAC-7AD4-44CC-92EF-FA04CF0818F3}" type="presOf" srcId="{E8636A79-3981-458C-9DEC-9976F5B21D53}" destId="{7D7E5FB4-39AA-4143-9C6D-19A8BDDA76D8}" srcOrd="0" destOrd="0" presId="urn:microsoft.com/office/officeart/2008/layout/PictureStrips"/>
    <dgm:cxn modelId="{964D203D-6746-4FE0-946E-3F0541195A0C}" type="presOf" srcId="{1E2A136F-9751-41DB-88F9-6E4684B3954D}" destId="{9ADF412F-2CBA-4702-AD08-BEEBDFDDF304}" srcOrd="0" destOrd="0" presId="urn:microsoft.com/office/officeart/2008/layout/PictureStrips"/>
    <dgm:cxn modelId="{213FC450-B78D-480C-B8FD-98BEEEE65F98}" type="presOf" srcId="{416265B6-9069-416D-A033-0B9E775A03EF}" destId="{EB184BAF-9261-490D-BCC9-293C94E97F07}" srcOrd="0" destOrd="0" presId="urn:microsoft.com/office/officeart/2008/layout/PictureStrips"/>
    <dgm:cxn modelId="{D811E2F5-FBE8-4576-99B9-F6539A1C4BDC}" srcId="{1E2A136F-9751-41DB-88F9-6E4684B3954D}" destId="{01A320CF-E3A0-4783-9928-564A10662892}" srcOrd="2" destOrd="0" parTransId="{A975BCEF-01D6-46BF-9BD8-73999D9A95A6}" sibTransId="{15E7E852-3B85-4D52-9455-EA4EFEE7449E}"/>
    <dgm:cxn modelId="{B73C96AE-12A3-40D9-AF1F-AD4BF1D33A0F}" srcId="{1E2A136F-9751-41DB-88F9-6E4684B3954D}" destId="{416265B6-9069-416D-A033-0B9E775A03EF}" srcOrd="1" destOrd="0" parTransId="{E610F5D6-38BE-43CE-9175-6C00F1B909FD}" sibTransId="{F1190BC0-93C0-4B39-B51B-B775B4462C5D}"/>
    <dgm:cxn modelId="{AA1AD9D4-FAA1-41B6-BA8C-01531BA777DC}" type="presOf" srcId="{01A320CF-E3A0-4783-9928-564A10662892}" destId="{861BF3FA-D8B4-44F5-8512-49F5297D6CA1}" srcOrd="0" destOrd="0" presId="urn:microsoft.com/office/officeart/2008/layout/PictureStrips"/>
    <dgm:cxn modelId="{3F838E50-A132-4D50-9517-405BFF7E7E17}" srcId="{1E2A136F-9751-41DB-88F9-6E4684B3954D}" destId="{E8636A79-3981-458C-9DEC-9976F5B21D53}" srcOrd="0" destOrd="0" parTransId="{272536D8-1513-4C36-A78D-AF0539285AC1}" sibTransId="{A1ACF645-2977-492D-9D8B-072B0BFB5F76}"/>
    <dgm:cxn modelId="{75E1E401-3E8C-499C-AB23-2E1E825819E3}" type="presParOf" srcId="{9ADF412F-2CBA-4702-AD08-BEEBDFDDF304}" destId="{214A6DFB-CA23-4CE5-9B18-9CD2B082BCAE}" srcOrd="0" destOrd="0" presId="urn:microsoft.com/office/officeart/2008/layout/PictureStrips"/>
    <dgm:cxn modelId="{92900656-CC58-4F9A-84CB-9047718D575B}" type="presParOf" srcId="{214A6DFB-CA23-4CE5-9B18-9CD2B082BCAE}" destId="{7D7E5FB4-39AA-4143-9C6D-19A8BDDA76D8}" srcOrd="0" destOrd="0" presId="urn:microsoft.com/office/officeart/2008/layout/PictureStrips"/>
    <dgm:cxn modelId="{BDDEFC5B-4C7B-45F8-BB8E-28D8161CC0CB}" type="presParOf" srcId="{214A6DFB-CA23-4CE5-9B18-9CD2B082BCAE}" destId="{BF0E4F9A-2CF6-4E0C-BB8E-F40056549BE0}" srcOrd="1" destOrd="0" presId="urn:microsoft.com/office/officeart/2008/layout/PictureStrips"/>
    <dgm:cxn modelId="{ED39F490-DEFA-45F1-B8F7-6F6722AF594E}" type="presParOf" srcId="{9ADF412F-2CBA-4702-AD08-BEEBDFDDF304}" destId="{5090B7FC-F008-4BF7-A01C-F644E3AAF721}" srcOrd="1" destOrd="0" presId="urn:microsoft.com/office/officeart/2008/layout/PictureStrips"/>
    <dgm:cxn modelId="{220FAC2A-3486-42C2-B0CC-5E0961BE6104}" type="presParOf" srcId="{9ADF412F-2CBA-4702-AD08-BEEBDFDDF304}" destId="{08286FD8-F58F-462E-A8AC-F244BA7BA2C9}" srcOrd="2" destOrd="0" presId="urn:microsoft.com/office/officeart/2008/layout/PictureStrips"/>
    <dgm:cxn modelId="{E0BD2015-BB99-4BEF-A8D8-93974271DE0D}" type="presParOf" srcId="{08286FD8-F58F-462E-A8AC-F244BA7BA2C9}" destId="{EB184BAF-9261-490D-BCC9-293C94E97F07}" srcOrd="0" destOrd="0" presId="urn:microsoft.com/office/officeart/2008/layout/PictureStrips"/>
    <dgm:cxn modelId="{C73DDECA-B753-4366-BDA8-2F3680529649}" type="presParOf" srcId="{08286FD8-F58F-462E-A8AC-F244BA7BA2C9}" destId="{785B8DD0-9FD7-48B3-AC15-149D266714D3}" srcOrd="1" destOrd="0" presId="urn:microsoft.com/office/officeart/2008/layout/PictureStrips"/>
    <dgm:cxn modelId="{0D7484BE-644A-4AE5-A7A1-DD5D238F887B}" type="presParOf" srcId="{9ADF412F-2CBA-4702-AD08-BEEBDFDDF304}" destId="{256C6158-D6EE-4B51-B56B-917A7CD53DA0}" srcOrd="3" destOrd="0" presId="urn:microsoft.com/office/officeart/2008/layout/PictureStrips"/>
    <dgm:cxn modelId="{C1690341-B596-419C-AEF4-F97CED47B9F2}" type="presParOf" srcId="{9ADF412F-2CBA-4702-AD08-BEEBDFDDF304}" destId="{D239C1D6-E6DF-4348-A5D9-ABED0D6508D3}" srcOrd="4" destOrd="0" presId="urn:microsoft.com/office/officeart/2008/layout/PictureStrips"/>
    <dgm:cxn modelId="{2E62BD1D-16D0-4568-817E-E8C0B67DFD35}" type="presParOf" srcId="{D239C1D6-E6DF-4348-A5D9-ABED0D6508D3}" destId="{861BF3FA-D8B4-44F5-8512-49F5297D6CA1}" srcOrd="0" destOrd="0" presId="urn:microsoft.com/office/officeart/2008/layout/PictureStrips"/>
    <dgm:cxn modelId="{44168321-78FD-4CBC-A651-2C3A48F73C71}" type="presParOf" srcId="{D239C1D6-E6DF-4348-A5D9-ABED0D6508D3}" destId="{DB231C9D-6BED-4F8F-B5C1-9BBA0225AA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601C4-B3CD-401F-9518-5E8E3D68850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E3594-0B8C-46BA-8229-7D449875FD6E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Гражданская  идентичность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 представление человека о самом себе; принадлежность индивида к определённой социальной группе и осознание им этого факта.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348B3-D4F2-4A1F-9ACD-C4856462FA02}" type="parTrans" cxnId="{DB1DE581-1B58-41C3-9F15-5CC65D078C81}">
      <dgm:prSet/>
      <dgm:spPr/>
      <dgm:t>
        <a:bodyPr/>
        <a:lstStyle/>
        <a:p>
          <a:endParaRPr lang="ru-RU"/>
        </a:p>
      </dgm:t>
    </dgm:pt>
    <dgm:pt modelId="{C320636F-A100-479A-AFA5-3026685A60C8}" type="sibTrans" cxnId="{DB1DE581-1B58-41C3-9F15-5CC65D078C81}">
      <dgm:prSet/>
      <dgm:spPr/>
      <dgm:t>
        <a:bodyPr/>
        <a:lstStyle/>
        <a:p>
          <a:endParaRPr lang="ru-RU"/>
        </a:p>
      </dgm:t>
    </dgm:pt>
    <dgm:pt modelId="{D762B31E-2B09-463A-9EC7-C79D77CC7BB0}">
      <dgm:prSet phldrT="[Текст]" custT="1"/>
      <dgm:spPr/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Гражданин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это лицо, принадлежащее на правовой основе к определенному государству, наделенное правами, свободами и обремененное обязанностями. 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2233F-9186-4909-873E-8C04A86C68A1}" type="parTrans" cxnId="{8330259E-C8EE-47A2-979A-8650CC4F7EA3}">
      <dgm:prSet/>
      <dgm:spPr/>
      <dgm:t>
        <a:bodyPr/>
        <a:lstStyle/>
        <a:p>
          <a:endParaRPr lang="ru-RU"/>
        </a:p>
      </dgm:t>
    </dgm:pt>
    <dgm:pt modelId="{74344A8D-A8B4-4B03-BEAC-0F78AA20E2C8}" type="sibTrans" cxnId="{8330259E-C8EE-47A2-979A-8650CC4F7EA3}">
      <dgm:prSet/>
      <dgm:spPr/>
      <dgm:t>
        <a:bodyPr/>
        <a:lstStyle/>
        <a:p>
          <a:endParaRPr lang="ru-RU"/>
        </a:p>
      </dgm:t>
    </dgm:pt>
    <dgm:pt modelId="{99F99CBC-FAC1-4364-90BF-A1AF0AF0859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Гражданская позиция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––нравственная 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позиция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выражающаяся в чувстве долга и ответственности человека перед </a:t>
          </a:r>
          <a:r>
            <a: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гражданским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коллективом, к которому он принадлежит: государство, семья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F22BA-E65B-4F29-A879-AD8F9612ABBE}" type="parTrans" cxnId="{FEC08143-9C10-46B5-B7A8-9A4DDF87C1C6}">
      <dgm:prSet/>
      <dgm:spPr/>
      <dgm:t>
        <a:bodyPr/>
        <a:lstStyle/>
        <a:p>
          <a:endParaRPr lang="ru-RU"/>
        </a:p>
      </dgm:t>
    </dgm:pt>
    <dgm:pt modelId="{ED97310C-440B-4009-A5EE-91C2EAD5BD9E}" type="sibTrans" cxnId="{FEC08143-9C10-46B5-B7A8-9A4DDF87C1C6}">
      <dgm:prSet/>
      <dgm:spPr/>
      <dgm:t>
        <a:bodyPr/>
        <a:lstStyle/>
        <a:p>
          <a:endParaRPr lang="ru-RU"/>
        </a:p>
      </dgm:t>
    </dgm:pt>
    <dgm:pt modelId="{A31D4FB3-6CB3-4B67-874E-FDEB32A6040A}" type="pres">
      <dgm:prSet presAssocID="{C8E601C4-B3CD-401F-9518-5E8E3D6885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59482-3938-4B29-8C53-DD5E927F1E72}" type="pres">
      <dgm:prSet presAssocID="{6C3E3594-0B8C-46BA-8229-7D449875FD6E}" presName="composite" presStyleCnt="0"/>
      <dgm:spPr/>
    </dgm:pt>
    <dgm:pt modelId="{E6FA1BE1-CCAA-407D-9C17-B32BB7F726AC}" type="pres">
      <dgm:prSet presAssocID="{6C3E3594-0B8C-46BA-8229-7D449875FD6E}" presName="rect1" presStyleLbl="trAlignAcc1" presStyleIdx="0" presStyleCnt="3" custScaleX="181529" custScaleY="140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75E88-DB73-40F6-A7FD-9093E6E36266}" type="pres">
      <dgm:prSet presAssocID="{6C3E3594-0B8C-46BA-8229-7D449875FD6E}" presName="rect2" presStyleLbl="fgImgPlace1" presStyleIdx="0" presStyleCnt="3" custLinFactX="-94696" custLinFactNeighborX="-100000" custLinFactNeighborY="-9087"/>
      <dgm:spPr>
        <a:solidFill>
          <a:srgbClr val="C00000"/>
        </a:solidFill>
      </dgm:spPr>
    </dgm:pt>
    <dgm:pt modelId="{785F3486-1194-4DE7-897D-3ACD1D72D111}" type="pres">
      <dgm:prSet presAssocID="{C320636F-A100-479A-AFA5-3026685A60C8}" presName="sibTrans" presStyleCnt="0"/>
      <dgm:spPr/>
    </dgm:pt>
    <dgm:pt modelId="{56DE94A8-CA0B-4CCE-A40E-BF21A41A0FB9}" type="pres">
      <dgm:prSet presAssocID="{D762B31E-2B09-463A-9EC7-C79D77CC7BB0}" presName="composite" presStyleCnt="0"/>
      <dgm:spPr/>
    </dgm:pt>
    <dgm:pt modelId="{9160310F-D3A4-4196-B510-05DBAC281E5A}" type="pres">
      <dgm:prSet presAssocID="{D762B31E-2B09-463A-9EC7-C79D77CC7BB0}" presName="rect1" presStyleLbl="trAlignAcc1" presStyleIdx="1" presStyleCnt="3" custScaleX="179359" custScaleY="157720" custLinFactNeighborX="275" custLinFactNeighborY="-3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F082F-0308-4D35-B9AC-B5B6197024AB}" type="pres">
      <dgm:prSet presAssocID="{D762B31E-2B09-463A-9EC7-C79D77CC7BB0}" presName="rect2" presStyleLbl="fgImgPlace1" presStyleIdx="1" presStyleCnt="3" custLinFactX="-98774" custLinFactNeighborX="-100000" custLinFactNeighborY="-4130"/>
      <dgm:spPr>
        <a:solidFill>
          <a:srgbClr val="FF0000"/>
        </a:solidFill>
      </dgm:spPr>
    </dgm:pt>
    <dgm:pt modelId="{60BA491B-ED70-4DEF-A130-A15A5323E3F9}" type="pres">
      <dgm:prSet presAssocID="{74344A8D-A8B4-4B03-BEAC-0F78AA20E2C8}" presName="sibTrans" presStyleCnt="0"/>
      <dgm:spPr/>
    </dgm:pt>
    <dgm:pt modelId="{AFA2AADE-9E06-4501-851F-F9382DD90697}" type="pres">
      <dgm:prSet presAssocID="{99F99CBC-FAC1-4364-90BF-A1AF0AF0859A}" presName="composite" presStyleCnt="0"/>
      <dgm:spPr/>
    </dgm:pt>
    <dgm:pt modelId="{60B7A72B-C8EC-4F77-B3B8-391ECF93D5F9}" type="pres">
      <dgm:prSet presAssocID="{99F99CBC-FAC1-4364-90BF-A1AF0AF0859A}" presName="rect1" presStyleLbl="trAlignAcc1" presStyleIdx="2" presStyleCnt="3" custScaleX="183130" custScaleY="182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EAD74-B04A-41B6-87B6-5C7D4E09F7AB}" type="pres">
      <dgm:prSet presAssocID="{99F99CBC-FAC1-4364-90BF-A1AF0AF0859A}" presName="rect2" presStyleLbl="fgImgPlace1" presStyleIdx="2" presStyleCnt="3" custLinFactX="-98774" custLinFactNeighborX="-100000" custLinFactNeighborY="8252"/>
      <dgm:spPr>
        <a:solidFill>
          <a:schemeClr val="accent6"/>
        </a:solidFill>
      </dgm:spPr>
    </dgm:pt>
  </dgm:ptLst>
  <dgm:cxnLst>
    <dgm:cxn modelId="{8330259E-C8EE-47A2-979A-8650CC4F7EA3}" srcId="{C8E601C4-B3CD-401F-9518-5E8E3D68850A}" destId="{D762B31E-2B09-463A-9EC7-C79D77CC7BB0}" srcOrd="1" destOrd="0" parTransId="{4CE2233F-9186-4909-873E-8C04A86C68A1}" sibTransId="{74344A8D-A8B4-4B03-BEAC-0F78AA20E2C8}"/>
    <dgm:cxn modelId="{FEC08143-9C10-46B5-B7A8-9A4DDF87C1C6}" srcId="{C8E601C4-B3CD-401F-9518-5E8E3D68850A}" destId="{99F99CBC-FAC1-4364-90BF-A1AF0AF0859A}" srcOrd="2" destOrd="0" parTransId="{7C1F22BA-E65B-4F29-A879-AD8F9612ABBE}" sibTransId="{ED97310C-440B-4009-A5EE-91C2EAD5BD9E}"/>
    <dgm:cxn modelId="{F9356F21-388B-4ECE-A799-B5A113F69D74}" type="presOf" srcId="{99F99CBC-FAC1-4364-90BF-A1AF0AF0859A}" destId="{60B7A72B-C8EC-4F77-B3B8-391ECF93D5F9}" srcOrd="0" destOrd="0" presId="urn:microsoft.com/office/officeart/2008/layout/PictureStrips"/>
    <dgm:cxn modelId="{B23EB6AD-9719-40F4-BED4-54CE8E84DC2E}" type="presOf" srcId="{D762B31E-2B09-463A-9EC7-C79D77CC7BB0}" destId="{9160310F-D3A4-4196-B510-05DBAC281E5A}" srcOrd="0" destOrd="0" presId="urn:microsoft.com/office/officeart/2008/layout/PictureStrips"/>
    <dgm:cxn modelId="{DB1DE581-1B58-41C3-9F15-5CC65D078C81}" srcId="{C8E601C4-B3CD-401F-9518-5E8E3D68850A}" destId="{6C3E3594-0B8C-46BA-8229-7D449875FD6E}" srcOrd="0" destOrd="0" parTransId="{829348B3-D4F2-4A1F-9ACD-C4856462FA02}" sibTransId="{C320636F-A100-479A-AFA5-3026685A60C8}"/>
    <dgm:cxn modelId="{B81AAFEB-777D-4D59-8846-89BD194C5D6D}" type="presOf" srcId="{C8E601C4-B3CD-401F-9518-5E8E3D68850A}" destId="{A31D4FB3-6CB3-4B67-874E-FDEB32A6040A}" srcOrd="0" destOrd="0" presId="urn:microsoft.com/office/officeart/2008/layout/PictureStrips"/>
    <dgm:cxn modelId="{363B55EC-141B-42C1-BF2C-32FF4112FC87}" type="presOf" srcId="{6C3E3594-0B8C-46BA-8229-7D449875FD6E}" destId="{E6FA1BE1-CCAA-407D-9C17-B32BB7F726AC}" srcOrd="0" destOrd="0" presId="urn:microsoft.com/office/officeart/2008/layout/PictureStrips"/>
    <dgm:cxn modelId="{8EF20E67-790E-4DEE-A09C-5A0830217F5B}" type="presParOf" srcId="{A31D4FB3-6CB3-4B67-874E-FDEB32A6040A}" destId="{75059482-3938-4B29-8C53-DD5E927F1E72}" srcOrd="0" destOrd="0" presId="urn:microsoft.com/office/officeart/2008/layout/PictureStrips"/>
    <dgm:cxn modelId="{A054D660-6D60-497D-8BAE-3BFF601559DF}" type="presParOf" srcId="{75059482-3938-4B29-8C53-DD5E927F1E72}" destId="{E6FA1BE1-CCAA-407D-9C17-B32BB7F726AC}" srcOrd="0" destOrd="0" presId="urn:microsoft.com/office/officeart/2008/layout/PictureStrips"/>
    <dgm:cxn modelId="{203B06A3-5595-4813-9F28-AE64FD48DCDC}" type="presParOf" srcId="{75059482-3938-4B29-8C53-DD5E927F1E72}" destId="{2F775E88-DB73-40F6-A7FD-9093E6E36266}" srcOrd="1" destOrd="0" presId="urn:microsoft.com/office/officeart/2008/layout/PictureStrips"/>
    <dgm:cxn modelId="{C184A8A6-8489-408B-B400-60987B9632C9}" type="presParOf" srcId="{A31D4FB3-6CB3-4B67-874E-FDEB32A6040A}" destId="{785F3486-1194-4DE7-897D-3ACD1D72D111}" srcOrd="1" destOrd="0" presId="urn:microsoft.com/office/officeart/2008/layout/PictureStrips"/>
    <dgm:cxn modelId="{E6BF2408-21E0-436B-AA8C-28B6926189A8}" type="presParOf" srcId="{A31D4FB3-6CB3-4B67-874E-FDEB32A6040A}" destId="{56DE94A8-CA0B-4CCE-A40E-BF21A41A0FB9}" srcOrd="2" destOrd="0" presId="urn:microsoft.com/office/officeart/2008/layout/PictureStrips"/>
    <dgm:cxn modelId="{7FC379B7-68B6-4B2D-A3B4-3860304D6B94}" type="presParOf" srcId="{56DE94A8-CA0B-4CCE-A40E-BF21A41A0FB9}" destId="{9160310F-D3A4-4196-B510-05DBAC281E5A}" srcOrd="0" destOrd="0" presId="urn:microsoft.com/office/officeart/2008/layout/PictureStrips"/>
    <dgm:cxn modelId="{BAB2DF07-06CF-4860-9D74-1C2B4399006F}" type="presParOf" srcId="{56DE94A8-CA0B-4CCE-A40E-BF21A41A0FB9}" destId="{4B9F082F-0308-4D35-B9AC-B5B6197024AB}" srcOrd="1" destOrd="0" presId="urn:microsoft.com/office/officeart/2008/layout/PictureStrips"/>
    <dgm:cxn modelId="{ED30C863-6510-4013-918A-AFDEF3FB2244}" type="presParOf" srcId="{A31D4FB3-6CB3-4B67-874E-FDEB32A6040A}" destId="{60BA491B-ED70-4DEF-A130-A15A5323E3F9}" srcOrd="3" destOrd="0" presId="urn:microsoft.com/office/officeart/2008/layout/PictureStrips"/>
    <dgm:cxn modelId="{D590F536-9972-49FC-B52A-FFEBB5B6B966}" type="presParOf" srcId="{A31D4FB3-6CB3-4B67-874E-FDEB32A6040A}" destId="{AFA2AADE-9E06-4501-851F-F9382DD90697}" srcOrd="4" destOrd="0" presId="urn:microsoft.com/office/officeart/2008/layout/PictureStrips"/>
    <dgm:cxn modelId="{5AF8DF4B-DD38-44DE-A11C-6F09790F9205}" type="presParOf" srcId="{AFA2AADE-9E06-4501-851F-F9382DD90697}" destId="{60B7A72B-C8EC-4F77-B3B8-391ECF93D5F9}" srcOrd="0" destOrd="0" presId="urn:microsoft.com/office/officeart/2008/layout/PictureStrips"/>
    <dgm:cxn modelId="{FD012BBF-FDCF-4200-B0C3-B4348C757805}" type="presParOf" srcId="{AFA2AADE-9E06-4501-851F-F9382DD90697}" destId="{D16EAD74-B04A-41B6-87B6-5C7D4E09F7A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630B0F-AB39-4E7E-BC7B-4E81A55E82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C736265-D3F0-407D-8F28-DE940D8B4C2E}">
      <dgm:prSet phldrT="[Текст]" phldr="1"/>
      <dgm:spPr/>
      <dgm:t>
        <a:bodyPr/>
        <a:lstStyle/>
        <a:p>
          <a:endParaRPr lang="ru-RU"/>
        </a:p>
      </dgm:t>
    </dgm:pt>
    <dgm:pt modelId="{F13A55C1-1C8C-426E-9F42-4B68A850D958}" type="parTrans" cxnId="{50646B01-89B8-483E-A7BC-399049A87AA7}">
      <dgm:prSet/>
      <dgm:spPr/>
      <dgm:t>
        <a:bodyPr/>
        <a:lstStyle/>
        <a:p>
          <a:endParaRPr lang="ru-RU"/>
        </a:p>
      </dgm:t>
    </dgm:pt>
    <dgm:pt modelId="{F0BC4589-1726-4044-8449-7C35B6C2C99A}" type="sibTrans" cxnId="{50646B01-89B8-483E-A7BC-399049A87AA7}">
      <dgm:prSet/>
      <dgm:spPr/>
      <dgm:t>
        <a:bodyPr/>
        <a:lstStyle/>
        <a:p>
          <a:endParaRPr lang="ru-RU"/>
        </a:p>
      </dgm:t>
    </dgm:pt>
    <dgm:pt modelId="{33AB7A33-1A70-4043-BA82-F8378610FBDF}">
      <dgm:prSet phldrT="[Текст]" phldr="1"/>
      <dgm:spPr/>
      <dgm:t>
        <a:bodyPr/>
        <a:lstStyle/>
        <a:p>
          <a:endParaRPr lang="ru-RU"/>
        </a:p>
      </dgm:t>
    </dgm:pt>
    <dgm:pt modelId="{21DAF10B-AD8C-4483-B213-C0D82762EE0F}" type="parTrans" cxnId="{3FEC28E8-8007-4972-9EB6-FA5B189DA7D7}">
      <dgm:prSet/>
      <dgm:spPr/>
      <dgm:t>
        <a:bodyPr/>
        <a:lstStyle/>
        <a:p>
          <a:endParaRPr lang="ru-RU"/>
        </a:p>
      </dgm:t>
    </dgm:pt>
    <dgm:pt modelId="{82E0786C-36FF-48FE-A45B-BA52EB34B57C}" type="sibTrans" cxnId="{3FEC28E8-8007-4972-9EB6-FA5B189DA7D7}">
      <dgm:prSet/>
      <dgm:spPr/>
      <dgm:t>
        <a:bodyPr/>
        <a:lstStyle/>
        <a:p>
          <a:endParaRPr lang="ru-RU"/>
        </a:p>
      </dgm:t>
    </dgm:pt>
    <dgm:pt modelId="{CE14A68F-410E-41A2-A30B-95FD0181E04A}">
      <dgm:prSet phldrT="[Текст]" phldr="1"/>
      <dgm:spPr/>
      <dgm:t>
        <a:bodyPr/>
        <a:lstStyle/>
        <a:p>
          <a:endParaRPr lang="ru-RU"/>
        </a:p>
      </dgm:t>
    </dgm:pt>
    <dgm:pt modelId="{9994125A-25A9-4038-A631-FC25420557D8}" type="parTrans" cxnId="{212A8B24-EA29-40E7-A9EE-5658E7975B65}">
      <dgm:prSet/>
      <dgm:spPr/>
      <dgm:t>
        <a:bodyPr/>
        <a:lstStyle/>
        <a:p>
          <a:endParaRPr lang="ru-RU"/>
        </a:p>
      </dgm:t>
    </dgm:pt>
    <dgm:pt modelId="{6AA1A3C7-3905-4D48-A9E5-FBD6B5318A57}" type="sibTrans" cxnId="{212A8B24-EA29-40E7-A9EE-5658E7975B65}">
      <dgm:prSet/>
      <dgm:spPr/>
      <dgm:t>
        <a:bodyPr/>
        <a:lstStyle/>
        <a:p>
          <a:endParaRPr lang="ru-RU"/>
        </a:p>
      </dgm:t>
    </dgm:pt>
    <dgm:pt modelId="{18FDF74C-D7B0-48E7-A5E2-18237637B622}" type="pres">
      <dgm:prSet presAssocID="{78630B0F-AB39-4E7E-BC7B-4E81A55E82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F789A-344E-4A6D-8C08-41E082501318}" type="pres">
      <dgm:prSet presAssocID="{8C736265-D3F0-407D-8F28-DE940D8B4C2E}" presName="parentLin" presStyleCnt="0"/>
      <dgm:spPr/>
    </dgm:pt>
    <dgm:pt modelId="{E16D2268-173E-4E6F-B3D5-9608D04A98FF}" type="pres">
      <dgm:prSet presAssocID="{8C736265-D3F0-407D-8F28-DE940D8B4C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77776D-F23C-4A25-84A9-C4C8A054F21E}" type="pres">
      <dgm:prSet presAssocID="{8C736265-D3F0-407D-8F28-DE940D8B4C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6F1DA-4F34-46C7-B557-6A70B7911506}" type="pres">
      <dgm:prSet presAssocID="{8C736265-D3F0-407D-8F28-DE940D8B4C2E}" presName="negativeSpace" presStyleCnt="0"/>
      <dgm:spPr/>
    </dgm:pt>
    <dgm:pt modelId="{D75EDF33-3CE7-4FB0-BB80-8469E01A4BD3}" type="pres">
      <dgm:prSet presAssocID="{8C736265-D3F0-407D-8F28-DE940D8B4C2E}" presName="childText" presStyleLbl="conFgAcc1" presStyleIdx="0" presStyleCnt="3">
        <dgm:presLayoutVars>
          <dgm:bulletEnabled val="1"/>
        </dgm:presLayoutVars>
      </dgm:prSet>
      <dgm:spPr/>
    </dgm:pt>
    <dgm:pt modelId="{5C660BC1-9A10-4131-8B35-276B57817DB5}" type="pres">
      <dgm:prSet presAssocID="{F0BC4589-1726-4044-8449-7C35B6C2C99A}" presName="spaceBetweenRectangles" presStyleCnt="0"/>
      <dgm:spPr/>
    </dgm:pt>
    <dgm:pt modelId="{20691FF9-0EAB-4FF1-8F2A-B3B4B756E698}" type="pres">
      <dgm:prSet presAssocID="{33AB7A33-1A70-4043-BA82-F8378610FBDF}" presName="parentLin" presStyleCnt="0"/>
      <dgm:spPr/>
    </dgm:pt>
    <dgm:pt modelId="{9189FD42-92D2-4A2B-A414-CFFA667B73E5}" type="pres">
      <dgm:prSet presAssocID="{33AB7A33-1A70-4043-BA82-F8378610FBD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E8ED14-AA06-4118-A141-1C46A051AFD7}" type="pres">
      <dgm:prSet presAssocID="{33AB7A33-1A70-4043-BA82-F8378610FB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473CC-4C19-49FE-916A-29012AFA6D3D}" type="pres">
      <dgm:prSet presAssocID="{33AB7A33-1A70-4043-BA82-F8378610FBDF}" presName="negativeSpace" presStyleCnt="0"/>
      <dgm:spPr/>
    </dgm:pt>
    <dgm:pt modelId="{3413E1DB-A72B-4F1C-B111-AFBF9C9DB01D}" type="pres">
      <dgm:prSet presAssocID="{33AB7A33-1A70-4043-BA82-F8378610FBDF}" presName="childText" presStyleLbl="conFgAcc1" presStyleIdx="1" presStyleCnt="3">
        <dgm:presLayoutVars>
          <dgm:bulletEnabled val="1"/>
        </dgm:presLayoutVars>
      </dgm:prSet>
      <dgm:spPr/>
    </dgm:pt>
    <dgm:pt modelId="{47B9809B-5809-4AD8-AFA8-A8D6655F442D}" type="pres">
      <dgm:prSet presAssocID="{82E0786C-36FF-48FE-A45B-BA52EB34B57C}" presName="spaceBetweenRectangles" presStyleCnt="0"/>
      <dgm:spPr/>
    </dgm:pt>
    <dgm:pt modelId="{614B8521-BC56-45D1-855D-8574C1FC2F81}" type="pres">
      <dgm:prSet presAssocID="{CE14A68F-410E-41A2-A30B-95FD0181E04A}" presName="parentLin" presStyleCnt="0"/>
      <dgm:spPr/>
    </dgm:pt>
    <dgm:pt modelId="{9425217F-B466-4156-A6C0-E9CFCDF5A5C1}" type="pres">
      <dgm:prSet presAssocID="{CE14A68F-410E-41A2-A30B-95FD0181E04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4EF9CC-8462-49E6-A399-2B94FC4DAD76}" type="pres">
      <dgm:prSet presAssocID="{CE14A68F-410E-41A2-A30B-95FD0181E04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59295-EF9A-44E2-9587-8A980812A814}" type="pres">
      <dgm:prSet presAssocID="{CE14A68F-410E-41A2-A30B-95FD0181E04A}" presName="negativeSpace" presStyleCnt="0"/>
      <dgm:spPr/>
    </dgm:pt>
    <dgm:pt modelId="{DD4EACDC-1DF8-411E-8997-5FE9DCE71615}" type="pres">
      <dgm:prSet presAssocID="{CE14A68F-410E-41A2-A30B-95FD0181E0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2A8B24-EA29-40E7-A9EE-5658E7975B65}" srcId="{78630B0F-AB39-4E7E-BC7B-4E81A55E820D}" destId="{CE14A68F-410E-41A2-A30B-95FD0181E04A}" srcOrd="2" destOrd="0" parTransId="{9994125A-25A9-4038-A631-FC25420557D8}" sibTransId="{6AA1A3C7-3905-4D48-A9E5-FBD6B5318A57}"/>
    <dgm:cxn modelId="{39FC196D-D13E-4378-998E-89F3C8AA43B8}" type="presOf" srcId="{78630B0F-AB39-4E7E-BC7B-4E81A55E820D}" destId="{18FDF74C-D7B0-48E7-A5E2-18237637B622}" srcOrd="0" destOrd="0" presId="urn:microsoft.com/office/officeart/2005/8/layout/list1"/>
    <dgm:cxn modelId="{F4C31035-87F7-4C11-AC67-7A51E30EA3A9}" type="presOf" srcId="{8C736265-D3F0-407D-8F28-DE940D8B4C2E}" destId="{E16D2268-173E-4E6F-B3D5-9608D04A98FF}" srcOrd="0" destOrd="0" presId="urn:microsoft.com/office/officeart/2005/8/layout/list1"/>
    <dgm:cxn modelId="{A0EC05BB-EEC0-4C83-AA10-03E1A2AF6331}" type="presOf" srcId="{CE14A68F-410E-41A2-A30B-95FD0181E04A}" destId="{484EF9CC-8462-49E6-A399-2B94FC4DAD76}" srcOrd="1" destOrd="0" presId="urn:microsoft.com/office/officeart/2005/8/layout/list1"/>
    <dgm:cxn modelId="{F320BE66-B7FC-4971-A9A3-1E14F6F4B779}" type="presOf" srcId="{33AB7A33-1A70-4043-BA82-F8378610FBDF}" destId="{9189FD42-92D2-4A2B-A414-CFFA667B73E5}" srcOrd="0" destOrd="0" presId="urn:microsoft.com/office/officeart/2005/8/layout/list1"/>
    <dgm:cxn modelId="{88D568CD-5509-41A3-812C-A187E54D31A3}" type="presOf" srcId="{CE14A68F-410E-41A2-A30B-95FD0181E04A}" destId="{9425217F-B466-4156-A6C0-E9CFCDF5A5C1}" srcOrd="0" destOrd="0" presId="urn:microsoft.com/office/officeart/2005/8/layout/list1"/>
    <dgm:cxn modelId="{50646B01-89B8-483E-A7BC-399049A87AA7}" srcId="{78630B0F-AB39-4E7E-BC7B-4E81A55E820D}" destId="{8C736265-D3F0-407D-8F28-DE940D8B4C2E}" srcOrd="0" destOrd="0" parTransId="{F13A55C1-1C8C-426E-9F42-4B68A850D958}" sibTransId="{F0BC4589-1726-4044-8449-7C35B6C2C99A}"/>
    <dgm:cxn modelId="{98A89EF0-4FC0-418B-A672-5741C55BAA27}" type="presOf" srcId="{8C736265-D3F0-407D-8F28-DE940D8B4C2E}" destId="{0E77776D-F23C-4A25-84A9-C4C8A054F21E}" srcOrd="1" destOrd="0" presId="urn:microsoft.com/office/officeart/2005/8/layout/list1"/>
    <dgm:cxn modelId="{3FEC28E8-8007-4972-9EB6-FA5B189DA7D7}" srcId="{78630B0F-AB39-4E7E-BC7B-4E81A55E820D}" destId="{33AB7A33-1A70-4043-BA82-F8378610FBDF}" srcOrd="1" destOrd="0" parTransId="{21DAF10B-AD8C-4483-B213-C0D82762EE0F}" sibTransId="{82E0786C-36FF-48FE-A45B-BA52EB34B57C}"/>
    <dgm:cxn modelId="{42A9C6C9-AA6F-4751-B147-FAA388893D3E}" type="presOf" srcId="{33AB7A33-1A70-4043-BA82-F8378610FBDF}" destId="{2DE8ED14-AA06-4118-A141-1C46A051AFD7}" srcOrd="1" destOrd="0" presId="urn:microsoft.com/office/officeart/2005/8/layout/list1"/>
    <dgm:cxn modelId="{3F42F552-FE13-4191-A987-71390C831990}" type="presParOf" srcId="{18FDF74C-D7B0-48E7-A5E2-18237637B622}" destId="{331F789A-344E-4A6D-8C08-41E082501318}" srcOrd="0" destOrd="0" presId="urn:microsoft.com/office/officeart/2005/8/layout/list1"/>
    <dgm:cxn modelId="{B6A7573D-57AA-46E5-9053-9F5584784091}" type="presParOf" srcId="{331F789A-344E-4A6D-8C08-41E082501318}" destId="{E16D2268-173E-4E6F-B3D5-9608D04A98FF}" srcOrd="0" destOrd="0" presId="urn:microsoft.com/office/officeart/2005/8/layout/list1"/>
    <dgm:cxn modelId="{F25EBBE2-782C-4D64-985A-737D93F07A54}" type="presParOf" srcId="{331F789A-344E-4A6D-8C08-41E082501318}" destId="{0E77776D-F23C-4A25-84A9-C4C8A054F21E}" srcOrd="1" destOrd="0" presId="urn:microsoft.com/office/officeart/2005/8/layout/list1"/>
    <dgm:cxn modelId="{4F46F5D9-0657-4EC9-B24C-6E19B413424A}" type="presParOf" srcId="{18FDF74C-D7B0-48E7-A5E2-18237637B622}" destId="{FE86F1DA-4F34-46C7-B557-6A70B7911506}" srcOrd="1" destOrd="0" presId="urn:microsoft.com/office/officeart/2005/8/layout/list1"/>
    <dgm:cxn modelId="{A8E4A29E-01E3-46AB-B880-AD8A8157BD20}" type="presParOf" srcId="{18FDF74C-D7B0-48E7-A5E2-18237637B622}" destId="{D75EDF33-3CE7-4FB0-BB80-8469E01A4BD3}" srcOrd="2" destOrd="0" presId="urn:microsoft.com/office/officeart/2005/8/layout/list1"/>
    <dgm:cxn modelId="{7EA1883A-109B-4098-A46F-55C35027B6B6}" type="presParOf" srcId="{18FDF74C-D7B0-48E7-A5E2-18237637B622}" destId="{5C660BC1-9A10-4131-8B35-276B57817DB5}" srcOrd="3" destOrd="0" presId="urn:microsoft.com/office/officeart/2005/8/layout/list1"/>
    <dgm:cxn modelId="{FC9BC42B-B3B6-4682-AC10-FEE696D79C06}" type="presParOf" srcId="{18FDF74C-D7B0-48E7-A5E2-18237637B622}" destId="{20691FF9-0EAB-4FF1-8F2A-B3B4B756E698}" srcOrd="4" destOrd="0" presId="urn:microsoft.com/office/officeart/2005/8/layout/list1"/>
    <dgm:cxn modelId="{5E431717-93AB-4678-AD49-90D70741869C}" type="presParOf" srcId="{20691FF9-0EAB-4FF1-8F2A-B3B4B756E698}" destId="{9189FD42-92D2-4A2B-A414-CFFA667B73E5}" srcOrd="0" destOrd="0" presId="urn:microsoft.com/office/officeart/2005/8/layout/list1"/>
    <dgm:cxn modelId="{965A07F8-3C50-4811-9CC4-AD20B2C66D5C}" type="presParOf" srcId="{20691FF9-0EAB-4FF1-8F2A-B3B4B756E698}" destId="{2DE8ED14-AA06-4118-A141-1C46A051AFD7}" srcOrd="1" destOrd="0" presId="urn:microsoft.com/office/officeart/2005/8/layout/list1"/>
    <dgm:cxn modelId="{D62BCD05-2258-453E-8093-FCBF1F521439}" type="presParOf" srcId="{18FDF74C-D7B0-48E7-A5E2-18237637B622}" destId="{07E473CC-4C19-49FE-916A-29012AFA6D3D}" srcOrd="5" destOrd="0" presId="urn:microsoft.com/office/officeart/2005/8/layout/list1"/>
    <dgm:cxn modelId="{5BE3505D-D0AD-4D07-9BE1-F103FEC0F171}" type="presParOf" srcId="{18FDF74C-D7B0-48E7-A5E2-18237637B622}" destId="{3413E1DB-A72B-4F1C-B111-AFBF9C9DB01D}" srcOrd="6" destOrd="0" presId="urn:microsoft.com/office/officeart/2005/8/layout/list1"/>
    <dgm:cxn modelId="{40E33517-BBA8-4715-A5EE-FA3A5FCED6CB}" type="presParOf" srcId="{18FDF74C-D7B0-48E7-A5E2-18237637B622}" destId="{47B9809B-5809-4AD8-AFA8-A8D6655F442D}" srcOrd="7" destOrd="0" presId="urn:microsoft.com/office/officeart/2005/8/layout/list1"/>
    <dgm:cxn modelId="{E24786B5-641D-4E07-AACE-859964C33872}" type="presParOf" srcId="{18FDF74C-D7B0-48E7-A5E2-18237637B622}" destId="{614B8521-BC56-45D1-855D-8574C1FC2F81}" srcOrd="8" destOrd="0" presId="urn:microsoft.com/office/officeart/2005/8/layout/list1"/>
    <dgm:cxn modelId="{073D5213-93E3-4439-8BAF-C04F52796AE6}" type="presParOf" srcId="{614B8521-BC56-45D1-855D-8574C1FC2F81}" destId="{9425217F-B466-4156-A6C0-E9CFCDF5A5C1}" srcOrd="0" destOrd="0" presId="urn:microsoft.com/office/officeart/2005/8/layout/list1"/>
    <dgm:cxn modelId="{BC957656-072A-4E20-9222-801F4088AF1E}" type="presParOf" srcId="{614B8521-BC56-45D1-855D-8574C1FC2F81}" destId="{484EF9CC-8462-49E6-A399-2B94FC4DAD76}" srcOrd="1" destOrd="0" presId="urn:microsoft.com/office/officeart/2005/8/layout/list1"/>
    <dgm:cxn modelId="{3BA97F84-3F07-4D60-830E-D88797156D52}" type="presParOf" srcId="{18FDF74C-D7B0-48E7-A5E2-18237637B622}" destId="{E2859295-EF9A-44E2-9587-8A980812A814}" srcOrd="9" destOrd="0" presId="urn:microsoft.com/office/officeart/2005/8/layout/list1"/>
    <dgm:cxn modelId="{ECD8B21F-935A-40A9-BBF4-3808443AE505}" type="presParOf" srcId="{18FDF74C-D7B0-48E7-A5E2-18237637B622}" destId="{DD4EACDC-1DF8-411E-8997-5FE9DCE716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768C9-D49A-4459-985E-C141DC370D1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95C341-BEA3-4BD3-82C0-ACC8ACD7F4A2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Уровень групповой гражданской идентичности</a:t>
          </a:r>
          <a:r>
            <a:rPr lang="ru-RU" b="1" dirty="0" smtClean="0"/>
            <a:t>; </a:t>
          </a:r>
          <a:endParaRPr lang="ru-RU" b="1" dirty="0"/>
        </a:p>
      </dgm:t>
    </dgm:pt>
    <dgm:pt modelId="{C8925536-29D4-487C-AAD3-95EE917164E5}" type="parTrans" cxnId="{1E671BB7-5F6C-478B-9CA4-B46C82AEE26B}">
      <dgm:prSet/>
      <dgm:spPr/>
      <dgm:t>
        <a:bodyPr/>
        <a:lstStyle/>
        <a:p>
          <a:endParaRPr lang="ru-RU"/>
        </a:p>
      </dgm:t>
    </dgm:pt>
    <dgm:pt modelId="{FBB4F9B2-F22C-4AF9-B66D-F277832EDBE1}" type="sibTrans" cxnId="{1E671BB7-5F6C-478B-9CA4-B46C82AEE26B}">
      <dgm:prSet/>
      <dgm:spPr/>
      <dgm:t>
        <a:bodyPr/>
        <a:lstStyle/>
        <a:p>
          <a:endParaRPr lang="ru-RU"/>
        </a:p>
      </dgm:t>
    </dgm:pt>
    <dgm:pt modelId="{B82B4FC9-EAB4-42EB-AE30-4E2DD8489525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Уровень нации и </a:t>
          </a:r>
        </a:p>
        <a:p>
          <a:pPr algn="ctr"/>
          <a:r>
            <a:rPr lang="ru-RU" b="1" dirty="0" smtClean="0">
              <a:solidFill>
                <a:srgbClr val="002060"/>
              </a:solidFill>
            </a:rPr>
            <a:t>национальной культуры </a:t>
          </a:r>
          <a:endParaRPr lang="ru-RU" b="1" dirty="0">
            <a:solidFill>
              <a:srgbClr val="002060"/>
            </a:solidFill>
          </a:endParaRPr>
        </a:p>
      </dgm:t>
    </dgm:pt>
    <dgm:pt modelId="{29339086-D80F-42AD-B5D6-BD2B79C00647}" type="parTrans" cxnId="{F361CCC5-32C4-4086-8789-D6DC83F5C362}">
      <dgm:prSet/>
      <dgm:spPr/>
      <dgm:t>
        <a:bodyPr/>
        <a:lstStyle/>
        <a:p>
          <a:endParaRPr lang="ru-RU"/>
        </a:p>
      </dgm:t>
    </dgm:pt>
    <dgm:pt modelId="{94B363A2-8404-4A41-B6C6-E3EF70E04D8A}" type="sibTrans" cxnId="{F361CCC5-32C4-4086-8789-D6DC83F5C362}">
      <dgm:prSet/>
      <dgm:spPr/>
      <dgm:t>
        <a:bodyPr/>
        <a:lstStyle/>
        <a:p>
          <a:endParaRPr lang="ru-RU"/>
        </a:p>
      </dgm:t>
    </dgm:pt>
    <dgm:pt modelId="{F1957A3D-A4F1-4D8B-971B-A9D2CF53D2AB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Глобальный уровень </a:t>
          </a:r>
          <a:endParaRPr lang="ru-RU" b="1" dirty="0">
            <a:solidFill>
              <a:srgbClr val="002060"/>
            </a:solidFill>
          </a:endParaRPr>
        </a:p>
      </dgm:t>
    </dgm:pt>
    <dgm:pt modelId="{D39264A2-0E09-42D4-937B-BB9FB1304B0D}" type="parTrans" cxnId="{A8417087-8CEC-4057-B5F3-8270DBACC17C}">
      <dgm:prSet/>
      <dgm:spPr/>
      <dgm:t>
        <a:bodyPr/>
        <a:lstStyle/>
        <a:p>
          <a:endParaRPr lang="ru-RU"/>
        </a:p>
      </dgm:t>
    </dgm:pt>
    <dgm:pt modelId="{E5DA3C43-138D-4090-BB41-763D069B87AF}" type="sibTrans" cxnId="{A8417087-8CEC-4057-B5F3-8270DBACC17C}">
      <dgm:prSet/>
      <dgm:spPr/>
      <dgm:t>
        <a:bodyPr/>
        <a:lstStyle/>
        <a:p>
          <a:endParaRPr lang="ru-RU"/>
        </a:p>
      </dgm:t>
    </dgm:pt>
    <dgm:pt modelId="{A391428C-3C37-4CF0-926D-86DE7D92A938}" type="pres">
      <dgm:prSet presAssocID="{AE2768C9-D49A-4459-985E-C141DC370D1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3F6AF1-7ECE-43F5-8F61-49B4352C8086}" type="pres">
      <dgm:prSet presAssocID="{4895C341-BEA3-4BD3-82C0-ACC8ACD7F4A2}" presName="composite" presStyleCnt="0"/>
      <dgm:spPr/>
    </dgm:pt>
    <dgm:pt modelId="{5757E2D6-B4E2-4FDD-B15F-D36552FC8865}" type="pres">
      <dgm:prSet presAssocID="{4895C341-BEA3-4BD3-82C0-ACC8ACD7F4A2}" presName="LShape" presStyleLbl="alignNode1" presStyleIdx="0" presStyleCnt="5"/>
      <dgm:spPr/>
    </dgm:pt>
    <dgm:pt modelId="{B0B8A550-00AC-473E-AD03-FC66A6E013DF}" type="pres">
      <dgm:prSet presAssocID="{4895C341-BEA3-4BD3-82C0-ACC8ACD7F4A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36B31-5698-40D0-B6CC-5558E74FCDD9}" type="pres">
      <dgm:prSet presAssocID="{4895C341-BEA3-4BD3-82C0-ACC8ACD7F4A2}" presName="Triangle" presStyleLbl="alignNode1" presStyleIdx="1" presStyleCnt="5"/>
      <dgm:spPr/>
    </dgm:pt>
    <dgm:pt modelId="{C10232CF-0AF4-474C-BC10-F78B5746D5DD}" type="pres">
      <dgm:prSet presAssocID="{FBB4F9B2-F22C-4AF9-B66D-F277832EDBE1}" presName="sibTrans" presStyleCnt="0"/>
      <dgm:spPr/>
    </dgm:pt>
    <dgm:pt modelId="{2A3481BB-077F-431C-96F7-6E0F50407A43}" type="pres">
      <dgm:prSet presAssocID="{FBB4F9B2-F22C-4AF9-B66D-F277832EDBE1}" presName="space" presStyleCnt="0"/>
      <dgm:spPr/>
    </dgm:pt>
    <dgm:pt modelId="{2914475C-69F0-4C3E-ACBA-4B291F94348E}" type="pres">
      <dgm:prSet presAssocID="{B82B4FC9-EAB4-42EB-AE30-4E2DD8489525}" presName="composite" presStyleCnt="0"/>
      <dgm:spPr/>
    </dgm:pt>
    <dgm:pt modelId="{491F0028-3CB2-4CD9-8332-F11981422D5A}" type="pres">
      <dgm:prSet presAssocID="{B82B4FC9-EAB4-42EB-AE30-4E2DD8489525}" presName="LShape" presStyleLbl="alignNode1" presStyleIdx="2" presStyleCnt="5"/>
      <dgm:spPr/>
    </dgm:pt>
    <dgm:pt modelId="{F6809DE0-6B8B-4FEE-89FC-E52AC075056A}" type="pres">
      <dgm:prSet presAssocID="{B82B4FC9-EAB4-42EB-AE30-4E2DD8489525}" presName="ParentText" presStyleLbl="revTx" presStyleIdx="1" presStyleCnt="3" custScaleX="109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9E1BE-E664-4594-92CC-26C2ED4CC425}" type="pres">
      <dgm:prSet presAssocID="{B82B4FC9-EAB4-42EB-AE30-4E2DD8489525}" presName="Triangle" presStyleLbl="alignNode1" presStyleIdx="3" presStyleCnt="5"/>
      <dgm:spPr/>
    </dgm:pt>
    <dgm:pt modelId="{C3F2BE7B-1FDA-41AB-84B3-48C5907A84D5}" type="pres">
      <dgm:prSet presAssocID="{94B363A2-8404-4A41-B6C6-E3EF70E04D8A}" presName="sibTrans" presStyleCnt="0"/>
      <dgm:spPr/>
    </dgm:pt>
    <dgm:pt modelId="{E9289FEA-FB9E-4025-B0AF-67A394850CA3}" type="pres">
      <dgm:prSet presAssocID="{94B363A2-8404-4A41-B6C6-E3EF70E04D8A}" presName="space" presStyleCnt="0"/>
      <dgm:spPr/>
    </dgm:pt>
    <dgm:pt modelId="{8CE009F7-D7D8-4EB8-956A-A44195D62522}" type="pres">
      <dgm:prSet presAssocID="{F1957A3D-A4F1-4D8B-971B-A9D2CF53D2AB}" presName="composite" presStyleCnt="0"/>
      <dgm:spPr/>
    </dgm:pt>
    <dgm:pt modelId="{68CD164F-1BA0-4380-AC19-3213AD53F0AA}" type="pres">
      <dgm:prSet presAssocID="{F1957A3D-A4F1-4D8B-971B-A9D2CF53D2AB}" presName="LShape" presStyleLbl="alignNode1" presStyleIdx="4" presStyleCnt="5"/>
      <dgm:spPr/>
    </dgm:pt>
    <dgm:pt modelId="{D600503A-DDCE-472F-9AC7-9034F21EC437}" type="pres">
      <dgm:prSet presAssocID="{F1957A3D-A4F1-4D8B-971B-A9D2CF53D2A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71BB7-5F6C-478B-9CA4-B46C82AEE26B}" srcId="{AE2768C9-D49A-4459-985E-C141DC370D1E}" destId="{4895C341-BEA3-4BD3-82C0-ACC8ACD7F4A2}" srcOrd="0" destOrd="0" parTransId="{C8925536-29D4-487C-AAD3-95EE917164E5}" sibTransId="{FBB4F9B2-F22C-4AF9-B66D-F277832EDBE1}"/>
    <dgm:cxn modelId="{59C14C37-589E-41D4-A72B-A82E6FB23D51}" type="presOf" srcId="{B82B4FC9-EAB4-42EB-AE30-4E2DD8489525}" destId="{F6809DE0-6B8B-4FEE-89FC-E52AC075056A}" srcOrd="0" destOrd="0" presId="urn:microsoft.com/office/officeart/2009/3/layout/StepUpProcess"/>
    <dgm:cxn modelId="{91BB0130-E222-4610-9607-801E4217AF39}" type="presOf" srcId="{F1957A3D-A4F1-4D8B-971B-A9D2CF53D2AB}" destId="{D600503A-DDCE-472F-9AC7-9034F21EC437}" srcOrd="0" destOrd="0" presId="urn:microsoft.com/office/officeart/2009/3/layout/StepUpProcess"/>
    <dgm:cxn modelId="{A8417087-8CEC-4057-B5F3-8270DBACC17C}" srcId="{AE2768C9-D49A-4459-985E-C141DC370D1E}" destId="{F1957A3D-A4F1-4D8B-971B-A9D2CF53D2AB}" srcOrd="2" destOrd="0" parTransId="{D39264A2-0E09-42D4-937B-BB9FB1304B0D}" sibTransId="{E5DA3C43-138D-4090-BB41-763D069B87AF}"/>
    <dgm:cxn modelId="{F361CCC5-32C4-4086-8789-D6DC83F5C362}" srcId="{AE2768C9-D49A-4459-985E-C141DC370D1E}" destId="{B82B4FC9-EAB4-42EB-AE30-4E2DD8489525}" srcOrd="1" destOrd="0" parTransId="{29339086-D80F-42AD-B5D6-BD2B79C00647}" sibTransId="{94B363A2-8404-4A41-B6C6-E3EF70E04D8A}"/>
    <dgm:cxn modelId="{B967FBEA-7F4F-422F-A621-620E95D0C8D2}" type="presOf" srcId="{AE2768C9-D49A-4459-985E-C141DC370D1E}" destId="{A391428C-3C37-4CF0-926D-86DE7D92A938}" srcOrd="0" destOrd="0" presId="urn:microsoft.com/office/officeart/2009/3/layout/StepUpProcess"/>
    <dgm:cxn modelId="{15670E54-351D-45EF-9223-B31F04735D93}" type="presOf" srcId="{4895C341-BEA3-4BD3-82C0-ACC8ACD7F4A2}" destId="{B0B8A550-00AC-473E-AD03-FC66A6E013DF}" srcOrd="0" destOrd="0" presId="urn:microsoft.com/office/officeart/2009/3/layout/StepUpProcess"/>
    <dgm:cxn modelId="{A9E66592-92FA-47EA-9194-EDBF68CAFF6D}" type="presParOf" srcId="{A391428C-3C37-4CF0-926D-86DE7D92A938}" destId="{263F6AF1-7ECE-43F5-8F61-49B4352C8086}" srcOrd="0" destOrd="0" presId="urn:microsoft.com/office/officeart/2009/3/layout/StepUpProcess"/>
    <dgm:cxn modelId="{FAFF2627-3070-4B1A-91A9-9D9D886A7845}" type="presParOf" srcId="{263F6AF1-7ECE-43F5-8F61-49B4352C8086}" destId="{5757E2D6-B4E2-4FDD-B15F-D36552FC8865}" srcOrd="0" destOrd="0" presId="urn:microsoft.com/office/officeart/2009/3/layout/StepUpProcess"/>
    <dgm:cxn modelId="{C96A7411-E585-4A5D-BE03-EDCFAC7DF680}" type="presParOf" srcId="{263F6AF1-7ECE-43F5-8F61-49B4352C8086}" destId="{B0B8A550-00AC-473E-AD03-FC66A6E013DF}" srcOrd="1" destOrd="0" presId="urn:microsoft.com/office/officeart/2009/3/layout/StepUpProcess"/>
    <dgm:cxn modelId="{68CF3679-78E4-4FB5-8E2E-13BC61534BCB}" type="presParOf" srcId="{263F6AF1-7ECE-43F5-8F61-49B4352C8086}" destId="{2B736B31-5698-40D0-B6CC-5558E74FCDD9}" srcOrd="2" destOrd="0" presId="urn:microsoft.com/office/officeart/2009/3/layout/StepUpProcess"/>
    <dgm:cxn modelId="{87C31D78-B480-4442-8BB9-E4534C9264B2}" type="presParOf" srcId="{A391428C-3C37-4CF0-926D-86DE7D92A938}" destId="{C10232CF-0AF4-474C-BC10-F78B5746D5DD}" srcOrd="1" destOrd="0" presId="urn:microsoft.com/office/officeart/2009/3/layout/StepUpProcess"/>
    <dgm:cxn modelId="{930087E2-49E7-4763-A17F-9068AF38D046}" type="presParOf" srcId="{C10232CF-0AF4-474C-BC10-F78B5746D5DD}" destId="{2A3481BB-077F-431C-96F7-6E0F50407A43}" srcOrd="0" destOrd="0" presId="urn:microsoft.com/office/officeart/2009/3/layout/StepUpProcess"/>
    <dgm:cxn modelId="{590B00FB-2C43-4002-8D26-EA09FED9A1D1}" type="presParOf" srcId="{A391428C-3C37-4CF0-926D-86DE7D92A938}" destId="{2914475C-69F0-4C3E-ACBA-4B291F94348E}" srcOrd="2" destOrd="0" presId="urn:microsoft.com/office/officeart/2009/3/layout/StepUpProcess"/>
    <dgm:cxn modelId="{0096578A-EBCE-45E9-99B4-D20D61067AF1}" type="presParOf" srcId="{2914475C-69F0-4C3E-ACBA-4B291F94348E}" destId="{491F0028-3CB2-4CD9-8332-F11981422D5A}" srcOrd="0" destOrd="0" presId="urn:microsoft.com/office/officeart/2009/3/layout/StepUpProcess"/>
    <dgm:cxn modelId="{40FC4354-C9B6-4963-9FCD-C9E0C92A07F4}" type="presParOf" srcId="{2914475C-69F0-4C3E-ACBA-4B291F94348E}" destId="{F6809DE0-6B8B-4FEE-89FC-E52AC075056A}" srcOrd="1" destOrd="0" presId="urn:microsoft.com/office/officeart/2009/3/layout/StepUpProcess"/>
    <dgm:cxn modelId="{62C0748C-4476-4F75-864A-25FFA4352793}" type="presParOf" srcId="{2914475C-69F0-4C3E-ACBA-4B291F94348E}" destId="{D2C9E1BE-E664-4594-92CC-26C2ED4CC425}" srcOrd="2" destOrd="0" presId="urn:microsoft.com/office/officeart/2009/3/layout/StepUpProcess"/>
    <dgm:cxn modelId="{F323DDD5-8339-43F1-9555-B831748AD140}" type="presParOf" srcId="{A391428C-3C37-4CF0-926D-86DE7D92A938}" destId="{C3F2BE7B-1FDA-41AB-84B3-48C5907A84D5}" srcOrd="3" destOrd="0" presId="urn:microsoft.com/office/officeart/2009/3/layout/StepUpProcess"/>
    <dgm:cxn modelId="{542B7E15-7502-4867-9D9C-36877C6ABD82}" type="presParOf" srcId="{C3F2BE7B-1FDA-41AB-84B3-48C5907A84D5}" destId="{E9289FEA-FB9E-4025-B0AF-67A394850CA3}" srcOrd="0" destOrd="0" presId="urn:microsoft.com/office/officeart/2009/3/layout/StepUpProcess"/>
    <dgm:cxn modelId="{321782FC-EC1F-427B-A2AF-A36CE9585B21}" type="presParOf" srcId="{A391428C-3C37-4CF0-926D-86DE7D92A938}" destId="{8CE009F7-D7D8-4EB8-956A-A44195D62522}" srcOrd="4" destOrd="0" presId="urn:microsoft.com/office/officeart/2009/3/layout/StepUpProcess"/>
    <dgm:cxn modelId="{D92A24A4-3DAC-43D8-90F9-02A288FC8BC9}" type="presParOf" srcId="{8CE009F7-D7D8-4EB8-956A-A44195D62522}" destId="{68CD164F-1BA0-4380-AC19-3213AD53F0AA}" srcOrd="0" destOrd="0" presId="urn:microsoft.com/office/officeart/2009/3/layout/StepUpProcess"/>
    <dgm:cxn modelId="{E711B4A8-4C18-4663-9D5D-EC24673900AA}" type="presParOf" srcId="{8CE009F7-D7D8-4EB8-956A-A44195D62522}" destId="{D600503A-DDCE-472F-9AC7-9034F21EC43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3A6D8C-75B5-4C31-9824-E4CE7FA5CE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B382D-14B2-4965-9D0D-F844801A5185}">
      <dgm:prSet phldrT="[Текст]"/>
      <dgm:spPr/>
      <dgm:t>
        <a:bodyPr/>
        <a:lstStyle/>
        <a:p>
          <a:r>
            <a:rPr lang="ru-RU" dirty="0" smtClean="0"/>
            <a:t>формирование гражданской и культурной идентичности учащихся как граждан ЛНР</a:t>
          </a:r>
          <a:endParaRPr lang="ru-RU" dirty="0"/>
        </a:p>
      </dgm:t>
    </dgm:pt>
    <dgm:pt modelId="{585AE9A7-F7FB-4F13-89CC-CC5F7D2E9A6A}" type="parTrans" cxnId="{C87E0907-B8EF-4D4A-A26A-1626EEEF8FD1}">
      <dgm:prSet/>
      <dgm:spPr/>
      <dgm:t>
        <a:bodyPr/>
        <a:lstStyle/>
        <a:p>
          <a:endParaRPr lang="ru-RU"/>
        </a:p>
      </dgm:t>
    </dgm:pt>
    <dgm:pt modelId="{08DD7568-151E-4D05-B61D-F5BE881338CD}" type="sibTrans" cxnId="{C87E0907-B8EF-4D4A-A26A-1626EEEF8FD1}">
      <dgm:prSet/>
      <dgm:spPr/>
      <dgm:t>
        <a:bodyPr/>
        <a:lstStyle/>
        <a:p>
          <a:endParaRPr lang="ru-RU"/>
        </a:p>
      </dgm:t>
    </dgm:pt>
    <dgm:pt modelId="{DF6B6D2D-C4DC-4632-A376-5D5DA6355C00}">
      <dgm:prSet phldrT="[Текст]"/>
      <dgm:spPr/>
      <dgm:t>
        <a:bodyPr/>
        <a:lstStyle/>
        <a:p>
          <a:r>
            <a:rPr lang="ru-RU" dirty="0" smtClean="0"/>
            <a:t>формирование культурной идентичности и общности всех граждан и народов ЛНР</a:t>
          </a:r>
          <a:endParaRPr lang="ru-RU" dirty="0"/>
        </a:p>
      </dgm:t>
    </dgm:pt>
    <dgm:pt modelId="{E0ECE2C8-96D8-4826-8E12-703D15437EAC}" type="parTrans" cxnId="{9414D8A9-F23D-41D7-822B-811CD4CD7D15}">
      <dgm:prSet/>
      <dgm:spPr/>
      <dgm:t>
        <a:bodyPr/>
        <a:lstStyle/>
        <a:p>
          <a:endParaRPr lang="ru-RU"/>
        </a:p>
      </dgm:t>
    </dgm:pt>
    <dgm:pt modelId="{387348D2-CC91-48E5-BCFC-DC1D9FD5FBFC}" type="sibTrans" cxnId="{9414D8A9-F23D-41D7-822B-811CD4CD7D15}">
      <dgm:prSet/>
      <dgm:spPr/>
      <dgm:t>
        <a:bodyPr/>
        <a:lstStyle/>
        <a:p>
          <a:endParaRPr lang="ru-RU"/>
        </a:p>
      </dgm:t>
    </dgm:pt>
    <dgm:pt modelId="{6EBAE17C-86A6-4459-9439-4A60207B301A}">
      <dgm:prSet phldrT="[Текст]"/>
      <dgm:spPr/>
      <dgm:t>
        <a:bodyPr/>
        <a:lstStyle/>
        <a:p>
          <a:r>
            <a:rPr lang="ru-RU" dirty="0" smtClean="0"/>
            <a:t>духовно-нравственное развитие личности на основе усвоения общечеловеческих нравственных норм и ценностей и формирования моральной компетентности</a:t>
          </a:r>
          <a:endParaRPr lang="ru-RU" dirty="0"/>
        </a:p>
      </dgm:t>
    </dgm:pt>
    <dgm:pt modelId="{60E98E3B-C5B1-47D2-B2E5-9C0A8D4F46A8}" type="parTrans" cxnId="{23FEBCA4-4D5F-4C1C-AE5A-28D7F2C8ECDF}">
      <dgm:prSet/>
      <dgm:spPr/>
      <dgm:t>
        <a:bodyPr/>
        <a:lstStyle/>
        <a:p>
          <a:endParaRPr lang="ru-RU"/>
        </a:p>
      </dgm:t>
    </dgm:pt>
    <dgm:pt modelId="{25BAB3E5-358F-4B1E-96B4-5FA78C200D7F}" type="sibTrans" cxnId="{23FEBCA4-4D5F-4C1C-AE5A-28D7F2C8ECDF}">
      <dgm:prSet/>
      <dgm:spPr/>
      <dgm:t>
        <a:bodyPr/>
        <a:lstStyle/>
        <a:p>
          <a:endParaRPr lang="ru-RU"/>
        </a:p>
      </dgm:t>
    </dgm:pt>
    <dgm:pt modelId="{94794DE4-AC68-44F3-8D94-CC7274AC0049}">
      <dgm:prSet phldrT="[Текст]"/>
      <dgm:spPr/>
      <dgm:t>
        <a:bodyPr/>
        <a:lstStyle/>
        <a:p>
          <a:r>
            <a:rPr lang="ru-RU" dirty="0" smtClean="0"/>
            <a:t>формирование у школьников правовой культуры и социально-политической компетентности</a:t>
          </a:r>
          <a:endParaRPr lang="ru-RU" dirty="0"/>
        </a:p>
      </dgm:t>
    </dgm:pt>
    <dgm:pt modelId="{68BB530E-9D34-4902-BE60-61916D60028D}" type="parTrans" cxnId="{BA439C83-A610-4AB3-BE45-2FE6C7BB7067}">
      <dgm:prSet/>
      <dgm:spPr/>
      <dgm:t>
        <a:bodyPr/>
        <a:lstStyle/>
        <a:p>
          <a:endParaRPr lang="ru-RU"/>
        </a:p>
      </dgm:t>
    </dgm:pt>
    <dgm:pt modelId="{6F68B933-F2D5-4BF0-886E-C2FDFD0C7A74}" type="sibTrans" cxnId="{BA439C83-A610-4AB3-BE45-2FE6C7BB7067}">
      <dgm:prSet/>
      <dgm:spPr/>
      <dgm:t>
        <a:bodyPr/>
        <a:lstStyle/>
        <a:p>
          <a:endParaRPr lang="ru-RU"/>
        </a:p>
      </dgm:t>
    </dgm:pt>
    <dgm:pt modelId="{BD154CD0-9AD7-411B-9DBE-E4D6392B09E7}">
      <dgm:prSet phldrT="[Текст]"/>
      <dgm:spPr/>
      <dgm:t>
        <a:bodyPr/>
        <a:lstStyle/>
        <a:p>
          <a:r>
            <a:rPr lang="ru-RU" dirty="0" smtClean="0"/>
            <a:t>формирование у школьников правовой культуры и социально-политической компетентности</a:t>
          </a:r>
          <a:endParaRPr lang="ru-RU" dirty="0"/>
        </a:p>
      </dgm:t>
    </dgm:pt>
    <dgm:pt modelId="{E3A66F44-3224-4FAC-AFBE-93E91E213F9D}" type="parTrans" cxnId="{275D7275-7450-4B2A-B789-CC49AB81EC21}">
      <dgm:prSet/>
      <dgm:spPr/>
      <dgm:t>
        <a:bodyPr/>
        <a:lstStyle/>
        <a:p>
          <a:endParaRPr lang="ru-RU"/>
        </a:p>
      </dgm:t>
    </dgm:pt>
    <dgm:pt modelId="{2F05FA6A-4ED5-4256-B14B-1AD7E1902FEC}" type="sibTrans" cxnId="{275D7275-7450-4B2A-B789-CC49AB81EC21}">
      <dgm:prSet/>
      <dgm:spPr/>
      <dgm:t>
        <a:bodyPr/>
        <a:lstStyle/>
        <a:p>
          <a:endParaRPr lang="ru-RU"/>
        </a:p>
      </dgm:t>
    </dgm:pt>
    <dgm:pt modelId="{7CBEF8FA-B8CB-4D02-AFA6-F98B33DBEC8D}" type="pres">
      <dgm:prSet presAssocID="{643A6D8C-75B5-4C31-9824-E4CE7FA5CE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15D27-9919-41FB-9D16-422F86F4B2AD}" type="pres">
      <dgm:prSet presAssocID="{F71B382D-14B2-4965-9D0D-F844801A51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CC88F-9A79-406F-9F02-0344E71D7213}" type="pres">
      <dgm:prSet presAssocID="{08DD7568-151E-4D05-B61D-F5BE881338CD}" presName="sibTrans" presStyleCnt="0"/>
      <dgm:spPr/>
    </dgm:pt>
    <dgm:pt modelId="{1764FDF8-CA6E-464C-A8DA-3286364118D1}" type="pres">
      <dgm:prSet presAssocID="{DF6B6D2D-C4DC-4632-A376-5D5DA6355C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57AC9-C4C0-40E3-91F4-45783C9DC6F3}" type="pres">
      <dgm:prSet presAssocID="{387348D2-CC91-48E5-BCFC-DC1D9FD5FBFC}" presName="sibTrans" presStyleCnt="0"/>
      <dgm:spPr/>
    </dgm:pt>
    <dgm:pt modelId="{65A6040A-FCD9-4750-9B19-7FA8E63B1BD7}" type="pres">
      <dgm:prSet presAssocID="{6EBAE17C-86A6-4459-9439-4A60207B30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96446-BD56-40DD-99CE-B43F53EB5DB5}" type="pres">
      <dgm:prSet presAssocID="{25BAB3E5-358F-4B1E-96B4-5FA78C200D7F}" presName="sibTrans" presStyleCnt="0"/>
      <dgm:spPr/>
    </dgm:pt>
    <dgm:pt modelId="{88A8D1A3-131F-4F5B-B7C1-72C927A6F1D7}" type="pres">
      <dgm:prSet presAssocID="{94794DE4-AC68-44F3-8D94-CC7274AC00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CCCED-19DF-40BD-907B-1AAE361AF4B3}" type="pres">
      <dgm:prSet presAssocID="{6F68B933-F2D5-4BF0-886E-C2FDFD0C7A74}" presName="sibTrans" presStyleCnt="0"/>
      <dgm:spPr/>
    </dgm:pt>
    <dgm:pt modelId="{91D18A6A-2496-4341-B7E7-00F89BF8E234}" type="pres">
      <dgm:prSet presAssocID="{BD154CD0-9AD7-411B-9DBE-E4D6392B09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3589B6-567F-4123-8627-4BC2166B7333}" type="presOf" srcId="{643A6D8C-75B5-4C31-9824-E4CE7FA5CEF2}" destId="{7CBEF8FA-B8CB-4D02-AFA6-F98B33DBEC8D}" srcOrd="0" destOrd="0" presId="urn:microsoft.com/office/officeart/2005/8/layout/default"/>
    <dgm:cxn modelId="{7DB94CF0-630F-4361-99DF-A607695389E8}" type="presOf" srcId="{94794DE4-AC68-44F3-8D94-CC7274AC0049}" destId="{88A8D1A3-131F-4F5B-B7C1-72C927A6F1D7}" srcOrd="0" destOrd="0" presId="urn:microsoft.com/office/officeart/2005/8/layout/default"/>
    <dgm:cxn modelId="{CF95184D-E318-495D-B7D5-119CB5FA8BB3}" type="presOf" srcId="{F71B382D-14B2-4965-9D0D-F844801A5185}" destId="{19615D27-9919-41FB-9D16-422F86F4B2AD}" srcOrd="0" destOrd="0" presId="urn:microsoft.com/office/officeart/2005/8/layout/default"/>
    <dgm:cxn modelId="{23FEBCA4-4D5F-4C1C-AE5A-28D7F2C8ECDF}" srcId="{643A6D8C-75B5-4C31-9824-E4CE7FA5CEF2}" destId="{6EBAE17C-86A6-4459-9439-4A60207B301A}" srcOrd="2" destOrd="0" parTransId="{60E98E3B-C5B1-47D2-B2E5-9C0A8D4F46A8}" sibTransId="{25BAB3E5-358F-4B1E-96B4-5FA78C200D7F}"/>
    <dgm:cxn modelId="{9414D8A9-F23D-41D7-822B-811CD4CD7D15}" srcId="{643A6D8C-75B5-4C31-9824-E4CE7FA5CEF2}" destId="{DF6B6D2D-C4DC-4632-A376-5D5DA6355C00}" srcOrd="1" destOrd="0" parTransId="{E0ECE2C8-96D8-4826-8E12-703D15437EAC}" sibTransId="{387348D2-CC91-48E5-BCFC-DC1D9FD5FBFC}"/>
    <dgm:cxn modelId="{C87E0907-B8EF-4D4A-A26A-1626EEEF8FD1}" srcId="{643A6D8C-75B5-4C31-9824-E4CE7FA5CEF2}" destId="{F71B382D-14B2-4965-9D0D-F844801A5185}" srcOrd="0" destOrd="0" parTransId="{585AE9A7-F7FB-4F13-89CC-CC5F7D2E9A6A}" sibTransId="{08DD7568-151E-4D05-B61D-F5BE881338CD}"/>
    <dgm:cxn modelId="{BA439C83-A610-4AB3-BE45-2FE6C7BB7067}" srcId="{643A6D8C-75B5-4C31-9824-E4CE7FA5CEF2}" destId="{94794DE4-AC68-44F3-8D94-CC7274AC0049}" srcOrd="3" destOrd="0" parTransId="{68BB530E-9D34-4902-BE60-61916D60028D}" sibTransId="{6F68B933-F2D5-4BF0-886E-C2FDFD0C7A74}"/>
    <dgm:cxn modelId="{28CD39F4-F8C5-485C-BC0E-B6C341B93DCF}" type="presOf" srcId="{BD154CD0-9AD7-411B-9DBE-E4D6392B09E7}" destId="{91D18A6A-2496-4341-B7E7-00F89BF8E234}" srcOrd="0" destOrd="0" presId="urn:microsoft.com/office/officeart/2005/8/layout/default"/>
    <dgm:cxn modelId="{275D7275-7450-4B2A-B789-CC49AB81EC21}" srcId="{643A6D8C-75B5-4C31-9824-E4CE7FA5CEF2}" destId="{BD154CD0-9AD7-411B-9DBE-E4D6392B09E7}" srcOrd="4" destOrd="0" parTransId="{E3A66F44-3224-4FAC-AFBE-93E91E213F9D}" sibTransId="{2F05FA6A-4ED5-4256-B14B-1AD7E1902FEC}"/>
    <dgm:cxn modelId="{2AE26898-8DCC-4307-807C-2D4695681B14}" type="presOf" srcId="{6EBAE17C-86A6-4459-9439-4A60207B301A}" destId="{65A6040A-FCD9-4750-9B19-7FA8E63B1BD7}" srcOrd="0" destOrd="0" presId="urn:microsoft.com/office/officeart/2005/8/layout/default"/>
    <dgm:cxn modelId="{733BFF4B-8019-40E0-BA35-E7C9459D8BDA}" type="presOf" srcId="{DF6B6D2D-C4DC-4632-A376-5D5DA6355C00}" destId="{1764FDF8-CA6E-464C-A8DA-3286364118D1}" srcOrd="0" destOrd="0" presId="urn:microsoft.com/office/officeart/2005/8/layout/default"/>
    <dgm:cxn modelId="{BC03E199-5B0D-4A2F-9A5D-B5025FF6C624}" type="presParOf" srcId="{7CBEF8FA-B8CB-4D02-AFA6-F98B33DBEC8D}" destId="{19615D27-9919-41FB-9D16-422F86F4B2AD}" srcOrd="0" destOrd="0" presId="urn:microsoft.com/office/officeart/2005/8/layout/default"/>
    <dgm:cxn modelId="{97E901E2-72E5-4CE7-B8D1-4869FE8BB5C6}" type="presParOf" srcId="{7CBEF8FA-B8CB-4D02-AFA6-F98B33DBEC8D}" destId="{18ECC88F-9A79-406F-9F02-0344E71D7213}" srcOrd="1" destOrd="0" presId="urn:microsoft.com/office/officeart/2005/8/layout/default"/>
    <dgm:cxn modelId="{4D5AD6EF-441D-45B3-8B49-23CCDF03026F}" type="presParOf" srcId="{7CBEF8FA-B8CB-4D02-AFA6-F98B33DBEC8D}" destId="{1764FDF8-CA6E-464C-A8DA-3286364118D1}" srcOrd="2" destOrd="0" presId="urn:microsoft.com/office/officeart/2005/8/layout/default"/>
    <dgm:cxn modelId="{32857287-F0E2-46C6-A70C-408BBA38ABA5}" type="presParOf" srcId="{7CBEF8FA-B8CB-4D02-AFA6-F98B33DBEC8D}" destId="{12B57AC9-C4C0-40E3-91F4-45783C9DC6F3}" srcOrd="3" destOrd="0" presId="urn:microsoft.com/office/officeart/2005/8/layout/default"/>
    <dgm:cxn modelId="{6A60CFD2-8415-491D-8F3E-5A29F32BC10E}" type="presParOf" srcId="{7CBEF8FA-B8CB-4D02-AFA6-F98B33DBEC8D}" destId="{65A6040A-FCD9-4750-9B19-7FA8E63B1BD7}" srcOrd="4" destOrd="0" presId="urn:microsoft.com/office/officeart/2005/8/layout/default"/>
    <dgm:cxn modelId="{09520136-8FAF-42EA-8F68-68F599684F9D}" type="presParOf" srcId="{7CBEF8FA-B8CB-4D02-AFA6-F98B33DBEC8D}" destId="{6FD96446-BD56-40DD-99CE-B43F53EB5DB5}" srcOrd="5" destOrd="0" presId="urn:microsoft.com/office/officeart/2005/8/layout/default"/>
    <dgm:cxn modelId="{FA4AC0F1-98D4-4D91-A521-E49293DE9009}" type="presParOf" srcId="{7CBEF8FA-B8CB-4D02-AFA6-F98B33DBEC8D}" destId="{88A8D1A3-131F-4F5B-B7C1-72C927A6F1D7}" srcOrd="6" destOrd="0" presId="urn:microsoft.com/office/officeart/2005/8/layout/default"/>
    <dgm:cxn modelId="{AFFAAC53-5483-4A73-A265-7BA4AC755977}" type="presParOf" srcId="{7CBEF8FA-B8CB-4D02-AFA6-F98B33DBEC8D}" destId="{4ACCCCED-19DF-40BD-907B-1AAE361AF4B3}" srcOrd="7" destOrd="0" presId="urn:microsoft.com/office/officeart/2005/8/layout/default"/>
    <dgm:cxn modelId="{07C2EF0C-341D-4487-A346-B40B9AFD27F9}" type="presParOf" srcId="{7CBEF8FA-B8CB-4D02-AFA6-F98B33DBEC8D}" destId="{91D18A6A-2496-4341-B7E7-00F89BF8E2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15D27-9919-41FB-9D16-422F86F4B2A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гражданской и культурной идентичности учащихся как граждан ЛНР</a:t>
          </a:r>
          <a:endParaRPr lang="ru-RU" sz="1500" kern="1200" dirty="0"/>
        </a:p>
      </dsp:txBody>
      <dsp:txXfrm>
        <a:off x="0" y="591343"/>
        <a:ext cx="2571749" cy="1543050"/>
      </dsp:txXfrm>
    </dsp:sp>
    <dsp:sp modelId="{1764FDF8-CA6E-464C-A8DA-3286364118D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культурной идентичности и общности всех граждан и народов ЛНР</a:t>
          </a:r>
          <a:endParaRPr lang="ru-RU" sz="1500" kern="1200" dirty="0"/>
        </a:p>
      </dsp:txBody>
      <dsp:txXfrm>
        <a:off x="2828925" y="591343"/>
        <a:ext cx="2571749" cy="1543050"/>
      </dsp:txXfrm>
    </dsp:sp>
    <dsp:sp modelId="{65A6040A-FCD9-4750-9B19-7FA8E63B1BD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духовно-нравственное развитие личности на основе усвоения общечеловеческих нравственных норм и ценностей и формирования моральной компетентности</a:t>
          </a:r>
          <a:endParaRPr lang="ru-RU" sz="1500" kern="1200" dirty="0"/>
        </a:p>
      </dsp:txBody>
      <dsp:txXfrm>
        <a:off x="5657849" y="591343"/>
        <a:ext cx="2571749" cy="1543050"/>
      </dsp:txXfrm>
    </dsp:sp>
    <dsp:sp modelId="{88A8D1A3-131F-4F5B-B7C1-72C927A6F1D7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у школьников правовой культуры и социально-политической компетентности</a:t>
          </a:r>
          <a:endParaRPr lang="ru-RU" sz="1500" kern="1200" dirty="0"/>
        </a:p>
      </dsp:txBody>
      <dsp:txXfrm>
        <a:off x="1414462" y="2391569"/>
        <a:ext cx="2571749" cy="1543050"/>
      </dsp:txXfrm>
    </dsp:sp>
    <dsp:sp modelId="{91D18A6A-2496-4341-B7E7-00F89BF8E234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у школьников правовой культуры и социально-политической компетентности</a:t>
          </a:r>
          <a:endParaRPr lang="ru-RU" sz="1500" kern="1200" dirty="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FFBAC-1FC5-4531-B76E-3D3AD2794CFB}">
      <dsp:nvSpPr>
        <dsp:cNvPr id="0" name=""/>
        <dsp:cNvSpPr/>
      </dsp:nvSpPr>
      <dsp:spPr>
        <a:xfrm>
          <a:off x="2808312" y="80989"/>
          <a:ext cx="2086580" cy="208240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формирование культурной идентичности и общности всех граждан и народов ЛНР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808312" y="80989"/>
        <a:ext cx="2086580" cy="2082400"/>
      </dsp:txXfrm>
    </dsp:sp>
    <dsp:sp modelId="{5580E124-0ABD-4301-BE9C-ABB83DA56513}">
      <dsp:nvSpPr>
        <dsp:cNvPr id="0" name=""/>
        <dsp:cNvSpPr/>
      </dsp:nvSpPr>
      <dsp:spPr>
        <a:xfrm>
          <a:off x="83513" y="144016"/>
          <a:ext cx="2487776" cy="208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</a:rPr>
            <a:t>формирование гражданской и культурной идентичности учащихся как граждан ЛНР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83513" y="144016"/>
        <a:ext cx="2487776" cy="2082400"/>
      </dsp:txXfrm>
    </dsp:sp>
    <dsp:sp modelId="{6D8EAB4B-23EC-41DB-9C4B-CC79459DD39E}">
      <dsp:nvSpPr>
        <dsp:cNvPr id="0" name=""/>
        <dsp:cNvSpPr/>
      </dsp:nvSpPr>
      <dsp:spPr>
        <a:xfrm>
          <a:off x="5196081" y="144015"/>
          <a:ext cx="3228855" cy="20824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духовно-нравственное развитие личности на основе усвоения общечеловеческих нравственных норм и ценностей и формирования моральной компетентности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196081" y="144015"/>
        <a:ext cx="3228855" cy="2082400"/>
      </dsp:txXfrm>
    </dsp:sp>
    <dsp:sp modelId="{06EA8B2E-B9F1-4E73-B0FB-F3DA891FD03D}">
      <dsp:nvSpPr>
        <dsp:cNvPr id="0" name=""/>
        <dsp:cNvSpPr/>
      </dsp:nvSpPr>
      <dsp:spPr>
        <a:xfrm>
          <a:off x="288032" y="2448272"/>
          <a:ext cx="1922668" cy="200557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формирование правовой культуры и социально-политической компетентности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обучающихся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88032" y="2448272"/>
        <a:ext cx="1922668" cy="2005579"/>
      </dsp:txXfrm>
    </dsp:sp>
    <dsp:sp modelId="{8F021990-74AE-44FD-8343-E4BA8939F0F6}">
      <dsp:nvSpPr>
        <dsp:cNvPr id="0" name=""/>
        <dsp:cNvSpPr/>
      </dsp:nvSpPr>
      <dsp:spPr>
        <a:xfrm>
          <a:off x="2448273" y="2376264"/>
          <a:ext cx="3270493" cy="20824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формирование активной жизненной позиции, самостоятельности и умения действовать в соответствии с правовой и общественно-политической системой государства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448273" y="2376264"/>
        <a:ext cx="3270493" cy="2082400"/>
      </dsp:txXfrm>
    </dsp:sp>
    <dsp:sp modelId="{A8F7BF7D-3B23-44DB-99C1-4B51A1EC6B82}">
      <dsp:nvSpPr>
        <dsp:cNvPr id="0" name=""/>
        <dsp:cNvSpPr/>
      </dsp:nvSpPr>
      <dsp:spPr>
        <a:xfrm>
          <a:off x="6278395" y="2592289"/>
          <a:ext cx="1547197" cy="75967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воспитание патриотизма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278395" y="2592289"/>
        <a:ext cx="1547197" cy="759679"/>
      </dsp:txXfrm>
    </dsp:sp>
    <dsp:sp modelId="{629EC0EE-7D9E-403C-AACE-72C1B8C2CC07}">
      <dsp:nvSpPr>
        <dsp:cNvPr id="0" name=""/>
        <dsp:cNvSpPr/>
      </dsp:nvSpPr>
      <dsp:spPr>
        <a:xfrm>
          <a:off x="6192687" y="3600400"/>
          <a:ext cx="1791765" cy="727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воспитание толерантности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192687" y="3600400"/>
        <a:ext cx="1791765" cy="72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E5FB4-39AA-4143-9C6D-19A8BDDA76D8}">
      <dsp:nvSpPr>
        <dsp:cNvPr id="0" name=""/>
        <dsp:cNvSpPr/>
      </dsp:nvSpPr>
      <dsp:spPr>
        <a:xfrm>
          <a:off x="162550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162550" y="993589"/>
        <a:ext cx="3842194" cy="1200685"/>
      </dsp:txXfrm>
    </dsp:sp>
    <dsp:sp modelId="{BF0E4F9A-2CF6-4E0C-BB8E-F40056549BE0}">
      <dsp:nvSpPr>
        <dsp:cNvPr id="0" name=""/>
        <dsp:cNvSpPr/>
      </dsp:nvSpPr>
      <dsp:spPr>
        <a:xfrm>
          <a:off x="2458" y="820157"/>
          <a:ext cx="840480" cy="12607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84BAF-9261-490D-BCC9-293C94E97F07}">
      <dsp:nvSpPr>
        <dsp:cNvPr id="0" name=""/>
        <dsp:cNvSpPr/>
      </dsp:nvSpPr>
      <dsp:spPr>
        <a:xfrm>
          <a:off x="4384946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4384946" y="993589"/>
        <a:ext cx="3842194" cy="1200685"/>
      </dsp:txXfrm>
    </dsp:sp>
    <dsp:sp modelId="{785B8DD0-9FD7-48B3-AC15-149D266714D3}">
      <dsp:nvSpPr>
        <dsp:cNvPr id="0" name=""/>
        <dsp:cNvSpPr/>
      </dsp:nvSpPr>
      <dsp:spPr>
        <a:xfrm>
          <a:off x="4224855" y="820157"/>
          <a:ext cx="840480" cy="12607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BF3FA-D8B4-44F5-8512-49F5297D6CA1}">
      <dsp:nvSpPr>
        <dsp:cNvPr id="0" name=""/>
        <dsp:cNvSpPr/>
      </dsp:nvSpPr>
      <dsp:spPr>
        <a:xfrm>
          <a:off x="2273748" y="250511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2273748" y="2505119"/>
        <a:ext cx="3842194" cy="1200685"/>
      </dsp:txXfrm>
    </dsp:sp>
    <dsp:sp modelId="{DB231C9D-6BED-4F8F-B5C1-9BBA0225AA9B}">
      <dsp:nvSpPr>
        <dsp:cNvPr id="0" name=""/>
        <dsp:cNvSpPr/>
      </dsp:nvSpPr>
      <dsp:spPr>
        <a:xfrm>
          <a:off x="2113657" y="2331687"/>
          <a:ext cx="840480" cy="12607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A1BE1-CCAA-407D-9C17-B32BB7F726AC}">
      <dsp:nvSpPr>
        <dsp:cNvPr id="0" name=""/>
        <dsp:cNvSpPr/>
      </dsp:nvSpPr>
      <dsp:spPr>
        <a:xfrm>
          <a:off x="958732" y="136293"/>
          <a:ext cx="6579478" cy="15941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8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Гражданская  идентичность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 представление человека о самом себе; принадлежность индивида к определённой социальной группе и осознание им этого факта.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8732" y="136293"/>
        <a:ext cx="6579478" cy="1594181"/>
      </dsp:txXfrm>
    </dsp:sp>
    <dsp:sp modelId="{2F775E88-DB73-40F6-A7FD-9093E6E36266}">
      <dsp:nvSpPr>
        <dsp:cNvPr id="0" name=""/>
        <dsp:cNvSpPr/>
      </dsp:nvSpPr>
      <dsp:spPr>
        <a:xfrm>
          <a:off x="741557" y="95384"/>
          <a:ext cx="792854" cy="118928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0310F-D3A4-4196-B510-05DBAC281E5A}">
      <dsp:nvSpPr>
        <dsp:cNvPr id="0" name=""/>
        <dsp:cNvSpPr/>
      </dsp:nvSpPr>
      <dsp:spPr>
        <a:xfrm>
          <a:off x="1008025" y="1819245"/>
          <a:ext cx="6500826" cy="17864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8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Гражданин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это лицо, принадлежащее на правовой основе к определенному государству, наделенное правами, свободами и обремененное обязанностями.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025" y="1819245"/>
        <a:ext cx="6500826" cy="1786414"/>
      </dsp:txXfrm>
    </dsp:sp>
    <dsp:sp modelId="{4B9F082F-0308-4D35-B9AC-B5B6197024AB}">
      <dsp:nvSpPr>
        <dsp:cNvPr id="0" name=""/>
        <dsp:cNvSpPr/>
      </dsp:nvSpPr>
      <dsp:spPr>
        <a:xfrm>
          <a:off x="709224" y="1974260"/>
          <a:ext cx="792854" cy="118928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7A72B-C8EC-4F77-B3B8-391ECF93D5F9}">
      <dsp:nvSpPr>
        <dsp:cNvPr id="0" name=""/>
        <dsp:cNvSpPr/>
      </dsp:nvSpPr>
      <dsp:spPr>
        <a:xfrm>
          <a:off x="929719" y="3776139"/>
          <a:ext cx="6637505" cy="20642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18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Гражданская позиция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––нравственная 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позиция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выражающаяся в чувстве долга и ответственности человека перед </a:t>
          </a:r>
          <a:r>
            <a:rPr lang="ru-RU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гражданским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коллективом, к которому он принадлежит: государство, семья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719" y="3776139"/>
        <a:ext cx="6637505" cy="2064230"/>
      </dsp:txXfrm>
    </dsp:sp>
    <dsp:sp modelId="{D16EAD74-B04A-41B6-87B6-5C7D4E09F7AB}">
      <dsp:nvSpPr>
        <dsp:cNvPr id="0" name=""/>
        <dsp:cNvSpPr/>
      </dsp:nvSpPr>
      <dsp:spPr>
        <a:xfrm>
          <a:off x="709224" y="4176465"/>
          <a:ext cx="792854" cy="118928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EDF33-3CE7-4FB0-BB80-8469E01A4BD3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7776D-F23C-4A25-84A9-C4C8A054F21E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460476" y="90417"/>
        <a:ext cx="5662728" cy="905688"/>
      </dsp:txXfrm>
    </dsp:sp>
    <dsp:sp modelId="{3413E1DB-A72B-4F1C-B111-AFBF9C9DB01D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8ED14-AA06-4118-A141-1C46A051AFD7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460476" y="1632657"/>
        <a:ext cx="5662728" cy="905688"/>
      </dsp:txXfrm>
    </dsp:sp>
    <dsp:sp modelId="{DD4EACDC-1DF8-411E-8997-5FE9DCE71615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F9CC-8462-49E6-A399-2B94FC4DAD76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460476" y="3174897"/>
        <a:ext cx="5662728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7E2D6-B4E2-4FDD-B15F-D36552FC8865}">
      <dsp:nvSpPr>
        <dsp:cNvPr id="0" name=""/>
        <dsp:cNvSpPr/>
      </dsp:nvSpPr>
      <dsp:spPr>
        <a:xfrm rot="5400000">
          <a:off x="546316" y="1860804"/>
          <a:ext cx="1627781" cy="27085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8A550-00AC-473E-AD03-FC66A6E013DF}">
      <dsp:nvSpPr>
        <dsp:cNvPr id="0" name=""/>
        <dsp:cNvSpPr/>
      </dsp:nvSpPr>
      <dsp:spPr>
        <a:xfrm>
          <a:off x="274599" y="2670090"/>
          <a:ext cx="2445331" cy="21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Уровень групповой гражданской идентичности</a:t>
          </a:r>
          <a:r>
            <a:rPr lang="ru-RU" sz="2700" b="1" kern="1200" dirty="0" smtClean="0"/>
            <a:t>; </a:t>
          </a:r>
          <a:endParaRPr lang="ru-RU" sz="2700" b="1" kern="1200" dirty="0"/>
        </a:p>
      </dsp:txBody>
      <dsp:txXfrm>
        <a:off x="274599" y="2670090"/>
        <a:ext cx="2445331" cy="2143476"/>
      </dsp:txXfrm>
    </dsp:sp>
    <dsp:sp modelId="{2B736B31-5698-40D0-B6CC-5558E74FCDD9}">
      <dsp:nvSpPr>
        <dsp:cNvPr id="0" name=""/>
        <dsp:cNvSpPr/>
      </dsp:nvSpPr>
      <dsp:spPr>
        <a:xfrm>
          <a:off x="2258547" y="1661395"/>
          <a:ext cx="461383" cy="4613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F0028-3CB2-4CD9-8332-F11981422D5A}">
      <dsp:nvSpPr>
        <dsp:cNvPr id="0" name=""/>
        <dsp:cNvSpPr/>
      </dsp:nvSpPr>
      <dsp:spPr>
        <a:xfrm rot="5400000">
          <a:off x="3539879" y="1120044"/>
          <a:ext cx="1627781" cy="27085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09DE0-6B8B-4FEE-89FC-E52AC075056A}">
      <dsp:nvSpPr>
        <dsp:cNvPr id="0" name=""/>
        <dsp:cNvSpPr/>
      </dsp:nvSpPr>
      <dsp:spPr>
        <a:xfrm>
          <a:off x="3149001" y="1929329"/>
          <a:ext cx="2683653" cy="21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Уровень нации и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национальной культуры 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3149001" y="1929329"/>
        <a:ext cx="2683653" cy="2143476"/>
      </dsp:txXfrm>
    </dsp:sp>
    <dsp:sp modelId="{D2C9E1BE-E664-4594-92CC-26C2ED4CC425}">
      <dsp:nvSpPr>
        <dsp:cNvPr id="0" name=""/>
        <dsp:cNvSpPr/>
      </dsp:nvSpPr>
      <dsp:spPr>
        <a:xfrm>
          <a:off x="5252110" y="920635"/>
          <a:ext cx="461383" cy="4613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D164F-1BA0-4380-AC19-3213AD53F0AA}">
      <dsp:nvSpPr>
        <dsp:cNvPr id="0" name=""/>
        <dsp:cNvSpPr/>
      </dsp:nvSpPr>
      <dsp:spPr>
        <a:xfrm rot="5400000">
          <a:off x="6533442" y="379284"/>
          <a:ext cx="1627781" cy="27085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0503A-DDCE-472F-9AC7-9034F21EC437}">
      <dsp:nvSpPr>
        <dsp:cNvPr id="0" name=""/>
        <dsp:cNvSpPr/>
      </dsp:nvSpPr>
      <dsp:spPr>
        <a:xfrm>
          <a:off x="6261725" y="1188569"/>
          <a:ext cx="2445331" cy="21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Глобальный уровень 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6261725" y="1188569"/>
        <a:ext cx="2445331" cy="21434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атриотические акции — Муниципальное автономное общеобразовательное  учреждение СРЕДНЯЯ ШКОЛА № 51 ИМЕНИ М.З. ПЕТРИЦ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атриотические акции — Муниципальное автономное общеобразовательное  учреждение СРЕДНЯЯ ШКОЛА № 51 ИМЕНИ М.З. ПЕТРИЦ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xn--80aacl2agudt6e.xn--p1ai/wp-content/uploads/2019/11/voennye_sobytiya_oruzhie_simvol_risunok_3228x1572-1250x609-1200x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" y="-10559"/>
            <a:ext cx="9151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Шукач | Памятник воинам-освободителям в Луганс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457588" cy="19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74" y="260648"/>
            <a:ext cx="66319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« ЭТАПЫ ФОРМИРОВАНИЯ ГРАЖДАНСКОЙ  ИДЕНТИЧНОСТИ ОБУЧАЮЩИХСЯ НА УРОКАХ АНГЛИЙСКОГО ЯЗЫКА»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1490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/>
              <a:t>Ушко Елена Леонтьевна</a:t>
            </a:r>
            <a:endParaRPr lang="ru-RU" sz="2400" dirty="0"/>
          </a:p>
          <a:p>
            <a:pPr algn="r"/>
            <a:r>
              <a:rPr lang="ru-RU" sz="2400" b="1" dirty="0"/>
              <a:t>учитель английского </a:t>
            </a:r>
            <a:r>
              <a:rPr lang="ru-RU" sz="2400" b="1" dirty="0" smtClean="0"/>
              <a:t>языка                     </a:t>
            </a:r>
            <a:r>
              <a:rPr lang="ru-RU" sz="2400" b="1" dirty="0"/>
              <a:t>ГУ ЛНР «Луганский учебно-воспитательный комплекс «НОВОЕ ПОКОЛЕНИЕ»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14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Строгий фон для презентации Powerpoint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" y="0"/>
            <a:ext cx="9117244" cy="68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Методика компаративного анализа </a:t>
            </a:r>
            <a:r>
              <a:rPr lang="ru-RU" sz="3200" dirty="0"/>
              <a:t>может быть </a:t>
            </a:r>
            <a:r>
              <a:rPr lang="ru-RU" sz="3200" dirty="0" smtClean="0"/>
              <a:t>использована </a:t>
            </a:r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процессе работы над темами</a:t>
            </a:r>
            <a:r>
              <a:rPr lang="en-US" sz="3200" dirty="0" smtClean="0"/>
              <a:t>:</a:t>
            </a:r>
            <a:endParaRPr lang="ru-RU" sz="3200" dirty="0" smtClean="0"/>
          </a:p>
          <a:p>
            <a:pPr algn="just"/>
            <a:r>
              <a:rPr lang="en-US" sz="2000" dirty="0" smtClean="0"/>
              <a:t> </a:t>
            </a:r>
            <a:r>
              <a:rPr lang="en-US" sz="2000" b="1" dirty="0"/>
              <a:t>“Political System</a:t>
            </a:r>
            <a:r>
              <a:rPr lang="en-US" sz="2000" b="1" dirty="0" smtClean="0"/>
              <a:t>”, ”</a:t>
            </a:r>
            <a:r>
              <a:rPr lang="en-US" sz="2000" b="1" dirty="0"/>
              <a:t>City Problems”, ”Systems of Education” 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/>
              <a:t>“Youth Organizations</a:t>
            </a:r>
            <a:r>
              <a:rPr lang="en-US" sz="2000" b="1" dirty="0" smtClean="0"/>
              <a:t>”,</a:t>
            </a:r>
            <a:r>
              <a:rPr lang="ru-RU" sz="2000" b="1" dirty="0" smtClean="0"/>
              <a:t> </a:t>
            </a:r>
            <a:r>
              <a:rPr lang="en-US" sz="2000" b="1" dirty="0" smtClean="0"/>
              <a:t>“</a:t>
            </a:r>
            <a:r>
              <a:rPr lang="en-US" sz="2000" b="1" dirty="0"/>
              <a:t>Problems of Y</a:t>
            </a:r>
            <a:r>
              <a:rPr lang="en-US" sz="2000" b="1" dirty="0" smtClean="0"/>
              <a:t>oung </a:t>
            </a:r>
            <a:r>
              <a:rPr lang="en-US" sz="2000" b="1" dirty="0"/>
              <a:t>P</a:t>
            </a:r>
            <a:r>
              <a:rPr lang="en-US" sz="2000" b="1" dirty="0" smtClean="0"/>
              <a:t>eople”,</a:t>
            </a:r>
            <a:r>
              <a:rPr lang="ru-RU" sz="2000" b="1" dirty="0" smtClean="0"/>
              <a:t> </a:t>
            </a:r>
            <a:r>
              <a:rPr lang="en-US" sz="2000" b="1" dirty="0" smtClean="0"/>
              <a:t>“</a:t>
            </a:r>
            <a:r>
              <a:rPr lang="en-US" sz="2000" b="1" dirty="0"/>
              <a:t>Social Welfare. Benefits</a:t>
            </a:r>
            <a:r>
              <a:rPr lang="ru-RU" sz="2000" b="1" dirty="0"/>
              <a:t>”, </a:t>
            </a:r>
            <a:r>
              <a:rPr lang="en-US" sz="2000" b="1" dirty="0" smtClean="0"/>
              <a:t> </a:t>
            </a:r>
            <a:r>
              <a:rPr lang="ru-RU" sz="2000" b="1" dirty="0" smtClean="0"/>
              <a:t>“</a:t>
            </a:r>
            <a:r>
              <a:rPr lang="en-US" sz="2000" b="1" dirty="0"/>
              <a:t>Social Security</a:t>
            </a:r>
            <a:r>
              <a:rPr lang="ru-RU" sz="2000" b="1" dirty="0"/>
              <a:t>” </a:t>
            </a:r>
            <a:r>
              <a:rPr lang="ru-RU" sz="2000" dirty="0"/>
              <a:t>и др. </a:t>
            </a:r>
            <a:r>
              <a:rPr lang="ru-RU" sz="2000" dirty="0" smtClean="0"/>
              <a:t>                                                       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Задания </a:t>
            </a:r>
            <a:r>
              <a:rPr lang="ru-RU" sz="2000" dirty="0"/>
              <a:t>сравнительно-сопоставительного характера помогают глубже понять как особенности культуры страны изучаемого языка, так и культуру своего народа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Тематика страноведческих текстов позволяет сравнивать различные аспекты жизни англичан, американцев, русских. </a:t>
            </a:r>
            <a:r>
              <a:rPr lang="en-US" sz="2000" dirty="0"/>
              <a:t>National Sports in UK </a:t>
            </a:r>
            <a:r>
              <a:rPr lang="ru-RU" sz="2000" dirty="0"/>
              <a:t>и</a:t>
            </a:r>
            <a:r>
              <a:rPr lang="en-US" sz="2000" dirty="0"/>
              <a:t> </a:t>
            </a:r>
            <a:r>
              <a:rPr lang="en-US" sz="2000" dirty="0" err="1"/>
              <a:t>Gorodky</a:t>
            </a:r>
            <a:r>
              <a:rPr lang="en-US" sz="2000" dirty="0"/>
              <a:t>, Mall of America </a:t>
            </a:r>
            <a:r>
              <a:rPr lang="ru-RU" sz="2000" dirty="0"/>
              <a:t>и</a:t>
            </a:r>
            <a:r>
              <a:rPr lang="en-US" sz="2000" dirty="0"/>
              <a:t> Moscow Flea Markets,   Life in the UK (Music, Fashion, Films and TV) and Russian Traditions, Eating out in the UK, Food Habits in Russia, Great Britain, Spain and Morocco.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39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Строгий фон для презентации Powerpoint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5" y="-2038"/>
            <a:ext cx="9160265" cy="6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Строгий фон для презентации Powerpoint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6" y="188640"/>
            <a:ext cx="9160265" cy="6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9104" y="667533"/>
            <a:ext cx="62646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Ф</a:t>
            </a:r>
            <a:r>
              <a:rPr lang="ru-RU" sz="2400" b="1" dirty="0" smtClean="0"/>
              <a:t>ормирование </a:t>
            </a:r>
            <a:r>
              <a:rPr lang="ru-RU" sz="2400" b="1" dirty="0"/>
              <a:t>гражданской идентичности</a:t>
            </a:r>
            <a:r>
              <a:rPr lang="ru-RU" sz="2400" dirty="0"/>
              <a:t>, правовой культуры, правосознания и уважения к Основному Закону происходит через понимание обучающимися определяющей роли конституционно-правового строя в жизни личности </a:t>
            </a:r>
            <a:r>
              <a:rPr lang="ru-RU" sz="2400" dirty="0" smtClean="0"/>
              <a:t>и  </a:t>
            </a:r>
            <a:r>
              <a:rPr lang="ru-RU" sz="2400" dirty="0"/>
              <a:t>общества при изучении старшеклассниками непосредственно статей Конституции. </a:t>
            </a:r>
            <a:r>
              <a:rPr lang="ru-RU" sz="2400" dirty="0" smtClean="0"/>
              <a:t>Информация </a:t>
            </a:r>
            <a:r>
              <a:rPr lang="ru-RU" sz="2400" dirty="0"/>
              <a:t>получаемая на </a:t>
            </a:r>
            <a:r>
              <a:rPr lang="ru-RU" sz="2400" dirty="0" smtClean="0"/>
              <a:t>уроках </a:t>
            </a:r>
            <a:r>
              <a:rPr lang="ru-RU" sz="2400" dirty="0"/>
              <a:t>английского языка тесно переплетается с такими предметами, как </a:t>
            </a:r>
            <a:r>
              <a:rPr lang="ru-RU" sz="2400" b="1" dirty="0"/>
              <a:t>обществознание </a:t>
            </a:r>
            <a:r>
              <a:rPr lang="ru-RU" sz="2400" dirty="0"/>
              <a:t> и </a:t>
            </a:r>
            <a:r>
              <a:rPr lang="ru-RU" sz="2400" b="1" dirty="0"/>
              <a:t>правовая </a:t>
            </a:r>
            <a:r>
              <a:rPr lang="ru-RU" sz="2400" b="1" dirty="0" smtClean="0"/>
              <a:t>культура</a:t>
            </a:r>
            <a:r>
              <a:rPr lang="ru-RU" sz="2400" dirty="0" smtClean="0"/>
              <a:t>, что </a:t>
            </a:r>
            <a:r>
              <a:rPr lang="ru-RU" sz="2400" dirty="0"/>
              <a:t>позволяет   провести </a:t>
            </a:r>
            <a:r>
              <a:rPr lang="ru-RU" sz="2400" dirty="0" smtClean="0"/>
              <a:t>параллели </a:t>
            </a:r>
            <a:r>
              <a:rPr lang="ru-RU" sz="2400" dirty="0"/>
              <a:t>и</a:t>
            </a:r>
            <a:r>
              <a:rPr lang="ru-RU" sz="2400" dirty="0" smtClean="0"/>
              <a:t> </a:t>
            </a:r>
            <a:r>
              <a:rPr lang="ru-RU" sz="2400" dirty="0"/>
              <a:t>обобщить знания после изучения особенностей государственного </a:t>
            </a:r>
            <a:r>
              <a:rPr lang="ru-RU" sz="2400" dirty="0" smtClean="0"/>
              <a:t>устройства</a:t>
            </a:r>
            <a:r>
              <a:rPr lang="ru-RU" sz="2400" dirty="0"/>
              <a:t> России, Соединенного Королевства, США, ЛНР и их Конституций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06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атриотический фон - 6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55" y="-675456"/>
            <a:ext cx="9540552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74168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Проблемно-познавательная игра</a:t>
            </a:r>
          </a:p>
          <a:p>
            <a:pPr algn="ctr"/>
            <a:r>
              <a:rPr lang="ru-RU" sz="3600" b="1" dirty="0" smtClean="0"/>
              <a:t>« </a:t>
            </a:r>
            <a:r>
              <a:rPr lang="ru-RU" sz="3600" b="1" dirty="0"/>
              <a:t>Я - Гражданин</a:t>
            </a:r>
            <a:r>
              <a:rPr lang="ru-RU" sz="3600" b="1" dirty="0" smtClean="0"/>
              <a:t>»</a:t>
            </a:r>
          </a:p>
          <a:p>
            <a:r>
              <a:rPr lang="ru-RU" sz="2800" b="1" dirty="0" smtClean="0"/>
              <a:t>Цель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</a:p>
          <a:p>
            <a:pPr algn="just"/>
            <a:r>
              <a:rPr lang="ru-RU" sz="2800" dirty="0" smtClean="0"/>
              <a:t>формировать активную жизненную позицию обучающихся, помочь в их гражданском </a:t>
            </a:r>
            <a:r>
              <a:rPr lang="ru-RU" sz="2800" dirty="0" err="1" smtClean="0"/>
              <a:t>самоопределении,в</a:t>
            </a:r>
            <a:r>
              <a:rPr lang="ru-RU" sz="2800" dirty="0" smtClean="0"/>
              <a:t> принятии </a:t>
            </a:r>
            <a:r>
              <a:rPr lang="ru-RU" sz="2800" dirty="0"/>
              <a:t>таких ценностей, как ценность человеческой жизни, свободы, равноправия и достоинства людей, </a:t>
            </a:r>
            <a:r>
              <a:rPr lang="ru-RU" sz="2800" dirty="0" smtClean="0"/>
              <a:t>мотивировать обучающихся </a:t>
            </a:r>
            <a:r>
              <a:rPr lang="ru-RU" sz="2800" dirty="0"/>
              <a:t>к осознанному поведению.</a:t>
            </a:r>
          </a:p>
        </p:txBody>
      </p:sp>
    </p:spTree>
    <p:extLst>
      <p:ext uri="{BB962C8B-B14F-4D97-AF65-F5344CB8AC3E}">
        <p14:creationId xmlns:p14="http://schemas.microsoft.com/office/powerpoint/2010/main" val="5744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Строгий фон для презентации Powerpoint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5" y="-2038"/>
            <a:ext cx="9160265" cy="6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Строгий фон для презентации Powerpoint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60265" cy="6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05273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  </a:t>
            </a:r>
            <a:r>
              <a:rPr lang="ru-RU" b="1" dirty="0"/>
              <a:t>этап игры</a:t>
            </a:r>
            <a:r>
              <a:rPr lang="en-US" b="1" dirty="0"/>
              <a:t>. </a:t>
            </a:r>
            <a:r>
              <a:rPr lang="ru-RU" b="1" dirty="0"/>
              <a:t>Карусель</a:t>
            </a:r>
            <a:r>
              <a:rPr lang="en-US" b="1" dirty="0"/>
              <a:t>. (The World Merry-go- round)</a:t>
            </a:r>
            <a:endParaRPr lang="ru-RU" dirty="0"/>
          </a:p>
          <a:p>
            <a:pPr algn="just"/>
            <a:r>
              <a:rPr lang="en-US" dirty="0"/>
              <a:t> </a:t>
            </a:r>
            <a:r>
              <a:rPr lang="ru-RU" dirty="0"/>
              <a:t>Каждая команда задает по 1 вопросу другой команде </a:t>
            </a:r>
            <a:r>
              <a:rPr lang="ru-RU" dirty="0" smtClean="0"/>
              <a:t>( </a:t>
            </a:r>
            <a:r>
              <a:rPr lang="ru-RU" dirty="0"/>
              <a:t>по кругу). Стоимость  вопроса 1 балл. Ответ давать нужно быстро, в случае заминки с ответом, вопрос переходит к команде противника.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7270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Учащиеся класса делятся на  4 команды (Представители России, Соединенного Королевства, США, ЛНР)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7850" y="2380531"/>
            <a:ext cx="7106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II  </a:t>
            </a:r>
            <a:r>
              <a:rPr lang="ru-RU" b="1" dirty="0"/>
              <a:t>этап игры . Закончи </a:t>
            </a:r>
            <a:r>
              <a:rPr lang="ru-RU" b="1" dirty="0" smtClean="0"/>
              <a:t>предложение.</a:t>
            </a:r>
            <a:endParaRPr lang="ru-RU" dirty="0"/>
          </a:p>
          <a:p>
            <a:pPr algn="just"/>
            <a:r>
              <a:rPr lang="ru-RU" b="1" dirty="0"/>
              <a:t>    </a:t>
            </a:r>
            <a:r>
              <a:rPr lang="ru-RU" dirty="0"/>
              <a:t> На листе записаны незаконченные  предложения, изъятые из статей Конституции. Задание: вставить  вместо пропусков нужные слова, таким образом, чтобы не исказить смысл статьи закона.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97850" y="3711723"/>
            <a:ext cx="717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III</a:t>
            </a:r>
            <a:r>
              <a:rPr lang="ru-RU" b="1" dirty="0"/>
              <a:t> раунд. </a:t>
            </a:r>
            <a:r>
              <a:rPr lang="en-US" b="1" dirty="0"/>
              <a:t> </a:t>
            </a:r>
            <a:r>
              <a:rPr lang="ru-RU" b="1" dirty="0"/>
              <a:t>Блиц- турнир.</a:t>
            </a:r>
            <a:endParaRPr lang="ru-RU" dirty="0"/>
          </a:p>
          <a:p>
            <a:pPr algn="just"/>
            <a:r>
              <a:rPr lang="ru-RU" b="1" dirty="0"/>
              <a:t>     </a:t>
            </a:r>
            <a:r>
              <a:rPr lang="ru-RU" dirty="0"/>
              <a:t>Каждая команда  выбирает трёх представителей. Их задача ответить быстро на вопросы ведущего. За правильный ответ – плюс 2 бала, за неправильный – минус 1 балл.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01317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IV </a:t>
            </a:r>
            <a:r>
              <a:rPr lang="ru-RU" b="1" dirty="0"/>
              <a:t>раунд</a:t>
            </a:r>
            <a:r>
              <a:rPr lang="en-US" b="1" dirty="0"/>
              <a:t> («Say the Truth</a:t>
            </a:r>
            <a:r>
              <a:rPr lang="en-US" b="1" dirty="0" smtClean="0"/>
              <a:t>»)</a:t>
            </a:r>
            <a:r>
              <a:rPr lang="ru-RU" b="1" dirty="0" smtClean="0"/>
              <a:t>.</a:t>
            </a:r>
            <a:endParaRPr lang="ru-RU" dirty="0"/>
          </a:p>
          <a:p>
            <a:pPr algn="just"/>
            <a:r>
              <a:rPr lang="en-US" dirty="0"/>
              <a:t>     </a:t>
            </a:r>
            <a:r>
              <a:rPr lang="ru-RU" dirty="0"/>
              <a:t>Командам раздаются листы с неправильным текстом статей Конституции (на примере Конституции РФ). Задача: исправить ошибки, написав </a:t>
            </a:r>
            <a:r>
              <a:rPr lang="en-US" dirty="0"/>
              <a:t> </a:t>
            </a:r>
            <a:r>
              <a:rPr lang="ru-RU" dirty="0"/>
              <a:t>рядом правильный текст.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619256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конце игры подводятся итоги и объявляется команда-победитель.</a:t>
            </a:r>
          </a:p>
        </p:txBody>
      </p:sp>
    </p:spTree>
    <p:extLst>
      <p:ext uri="{BB962C8B-B14F-4D97-AF65-F5344CB8AC3E}">
        <p14:creationId xmlns:p14="http://schemas.microsoft.com/office/powerpoint/2010/main" val="16072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Строгий фон для презентации Powerpoint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5" y="-2038"/>
            <a:ext cx="9160265" cy="6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Строгий фон для презентации Powerpoint | учебные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6" y="188640"/>
            <a:ext cx="9160265" cy="6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48680"/>
            <a:ext cx="1788911" cy="164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3526" y="661521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Вывод:</a:t>
            </a:r>
            <a:endParaRPr lang="ru-RU" sz="2400" b="1" dirty="0"/>
          </a:p>
          <a:p>
            <a:pPr algn="just"/>
            <a:r>
              <a:rPr lang="ru-RU" sz="2400" i="1" dirty="0"/>
              <a:t>Таким образом, особенностью работы учителя английского языка в контексте формирования гражданской идентичности является такое преподнесение изучаемого материала, которое должно отразиться на отношении личности к себе, своей семье, своему городу, своей стране. Через выбор тем и проблем,  обсуждаемых на уроках учителем достигаются планируемые результаты по формированию активной жизненной позиции и гражданской идентичности обучающихся, которые не только уважают чужую культуру, но любят и уважают свою собственную.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06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атриотические фоны для презентации (35 фото)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Патриотические фоны для презентации (35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0" y="13459"/>
            <a:ext cx="9169641" cy="78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332656"/>
            <a:ext cx="8856985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ЛИТЕРАТУРА</a:t>
            </a:r>
          </a:p>
          <a:p>
            <a:pPr algn="just"/>
            <a:r>
              <a:rPr lang="ru-RU" sz="1600" dirty="0"/>
              <a:t>1. </a:t>
            </a:r>
            <a:r>
              <a:rPr lang="ru-RU" sz="1600" b="1" dirty="0" err="1"/>
              <a:t>Асмолов</a:t>
            </a:r>
            <a:r>
              <a:rPr lang="ru-RU" sz="1600" b="1" dirty="0"/>
              <a:t> А.Г.</a:t>
            </a:r>
            <a:r>
              <a:rPr lang="ru-RU" sz="1600" dirty="0"/>
              <a:t> Психология личности: культурно-историческое понимание развития человека. М.: Смысл: Издательский центр «Академия», 2007. –  528 с. </a:t>
            </a:r>
          </a:p>
          <a:p>
            <a:pPr algn="just"/>
            <a:r>
              <a:rPr lang="ru-RU" sz="1600" dirty="0"/>
              <a:t>2. </a:t>
            </a:r>
            <a:r>
              <a:rPr lang="ru-RU" sz="1600" b="1" dirty="0" err="1" smtClean="0"/>
              <a:t>Бардиер</a:t>
            </a:r>
            <a:r>
              <a:rPr lang="ru-RU" sz="1600" b="1" dirty="0" smtClean="0"/>
              <a:t> </a:t>
            </a:r>
            <a:r>
              <a:rPr lang="ru-RU" sz="1600" b="1" dirty="0"/>
              <a:t>Г.Л</a:t>
            </a:r>
            <a:r>
              <a:rPr lang="ru-RU" sz="1600" dirty="0"/>
              <a:t>. О соотношении понятий толерантность и идентичность // Права человека и проблемы идентичности в России и в современном мире / Под ред. О</a:t>
            </a:r>
            <a:r>
              <a:rPr lang="ru-RU" sz="1600" dirty="0" smtClean="0"/>
              <a:t>. Ю. Малиновой </a:t>
            </a:r>
            <a:r>
              <a:rPr lang="ru-RU" sz="1600" dirty="0"/>
              <a:t>и </a:t>
            </a:r>
            <a:r>
              <a:rPr lang="ru-RU" sz="1600" dirty="0" smtClean="0"/>
              <a:t>                            А.Ю</a:t>
            </a:r>
            <a:r>
              <a:rPr lang="ru-RU" sz="1600" dirty="0"/>
              <a:t>. </a:t>
            </a:r>
            <a:r>
              <a:rPr lang="ru-RU" sz="1600" dirty="0" err="1"/>
              <a:t>Сунгурова</a:t>
            </a:r>
            <a:r>
              <a:rPr lang="ru-RU" sz="1600" dirty="0"/>
              <a:t>. – СПб.: Норма, 2005. – C. 72-79. 560с.</a:t>
            </a:r>
          </a:p>
          <a:p>
            <a:pPr algn="just"/>
            <a:r>
              <a:rPr lang="ru-RU" sz="1600" dirty="0"/>
              <a:t>3. </a:t>
            </a:r>
            <a:r>
              <a:rPr lang="ru-RU" sz="1600" b="1" dirty="0" err="1"/>
              <a:t>Бобкова</a:t>
            </a:r>
            <a:r>
              <a:rPr lang="ru-RU" sz="1600" b="1" dirty="0"/>
              <a:t> Л.В.</a:t>
            </a:r>
            <a:r>
              <a:rPr lang="ru-RU" sz="1600" dirty="0"/>
              <a:t> Страноведение как форма привития интереса к изучению иностранного языка /Л.В. </a:t>
            </a:r>
            <a:r>
              <a:rPr lang="ru-RU" sz="1600" dirty="0" err="1"/>
              <a:t>Бобкова</a:t>
            </a:r>
            <a:r>
              <a:rPr lang="ru-RU" sz="1600" dirty="0"/>
              <a:t> // Иностранные языки в школе. 2004. №5. С.32.                  </a:t>
            </a:r>
          </a:p>
          <a:p>
            <a:pPr algn="just"/>
            <a:r>
              <a:rPr lang="ru-RU" sz="1600" dirty="0"/>
              <a:t>4. Воспитание гражданской идентичности учащихся: учебно-методическое пособие / авт.-сост.: </a:t>
            </a:r>
            <a:r>
              <a:rPr lang="ru-RU" sz="1600" dirty="0" err="1"/>
              <a:t>Штретер</a:t>
            </a:r>
            <a:r>
              <a:rPr lang="ru-RU" sz="1600" dirty="0"/>
              <a:t> Ю.Н., </a:t>
            </a:r>
            <a:r>
              <a:rPr lang="ru-RU" sz="1600" dirty="0" err="1"/>
              <a:t>Шарифзянова</a:t>
            </a:r>
            <a:r>
              <a:rPr lang="ru-RU" sz="1600" dirty="0"/>
              <a:t> К.Ш.–Казань: ПМЦПК и ППРО КФУ, 2013. - 51с.</a:t>
            </a:r>
          </a:p>
          <a:p>
            <a:pPr algn="just"/>
            <a:r>
              <a:rPr lang="ru-RU" sz="1600" dirty="0"/>
              <a:t>5. </a:t>
            </a:r>
            <a:r>
              <a:rPr lang="ru-RU" sz="1600" b="1" dirty="0"/>
              <a:t>Захарова Г.В.</a:t>
            </a:r>
            <a:r>
              <a:rPr lang="ru-RU" sz="1600" dirty="0"/>
              <a:t> Специфика обучения страноведению на уроках иностранного языка в рамках межкультурного подхода. //ВЕСТНИК ВолГМУ.2005.с.84-85.</a:t>
            </a:r>
          </a:p>
          <a:p>
            <a:pPr algn="just"/>
            <a:r>
              <a:rPr lang="ru-RU" sz="1600" dirty="0"/>
              <a:t>6. </a:t>
            </a:r>
            <a:r>
              <a:rPr lang="ru-RU" sz="1600" b="1" dirty="0" err="1"/>
              <a:t>Ковтарадзе</a:t>
            </a:r>
            <a:r>
              <a:rPr lang="ru-RU" sz="1600" b="1" dirty="0"/>
              <a:t> Д.Н.</a:t>
            </a:r>
            <a:r>
              <a:rPr lang="ru-RU" sz="1600" dirty="0"/>
              <a:t> Обучение и игра. Введение в активные методы обучения/ </a:t>
            </a:r>
            <a:r>
              <a:rPr lang="ru-RU" sz="1600" dirty="0" err="1"/>
              <a:t>Д.Н.Ковтардзе</a:t>
            </a:r>
            <a:r>
              <a:rPr lang="ru-RU" sz="1600" dirty="0"/>
              <a:t>. – М., 1998. – с.30-38</a:t>
            </a:r>
          </a:p>
          <a:p>
            <a:pPr algn="just"/>
            <a:r>
              <a:rPr lang="ru-RU" sz="1600" dirty="0"/>
              <a:t>7. Концепция духовно-нравственного развития и воспитания личности гражданина России. Уч. издание /сост. Данилюк А.Я., Кондаков А. М., Тишков В. А.. М - 2010. С.23.</a:t>
            </a:r>
          </a:p>
          <a:p>
            <a:pPr algn="just"/>
            <a:r>
              <a:rPr lang="ru-RU" sz="1600" dirty="0"/>
              <a:t>8. </a:t>
            </a:r>
            <a:r>
              <a:rPr lang="ru-RU" sz="1600" b="1" dirty="0" err="1"/>
              <a:t>Трубинова</a:t>
            </a:r>
            <a:r>
              <a:rPr lang="ru-RU" sz="1600" b="1" dirty="0"/>
              <a:t> Е.А.</a:t>
            </a:r>
            <a:r>
              <a:rPr lang="ru-RU" sz="1600" dirty="0"/>
              <a:t> Патриотическое воспитание на уроках английского языка и во внеурочной деятельности // Молодой ученый. - 2015. - №9. - С. 1050-105</a:t>
            </a:r>
          </a:p>
          <a:p>
            <a:pPr algn="just"/>
            <a:r>
              <a:rPr lang="ru-RU" sz="1600" dirty="0" smtClean="0"/>
              <a:t>9.</a:t>
            </a:r>
            <a:r>
              <a:rPr lang="ru-RU" sz="1600" b="1" dirty="0" smtClean="0"/>
              <a:t>Цветкова </a:t>
            </a:r>
            <a:r>
              <a:rPr lang="ru-RU" sz="1600" b="1" dirty="0"/>
              <a:t>Т.К.</a:t>
            </a:r>
            <a:r>
              <a:rPr lang="ru-RU" sz="1600" dirty="0"/>
              <a:t> Обучение иностранному языку в контексте </a:t>
            </a:r>
            <a:r>
              <a:rPr lang="ru-RU" sz="1600" dirty="0" err="1"/>
              <a:t>социо</a:t>
            </a:r>
            <a:r>
              <a:rPr lang="ru-RU" sz="1600" dirty="0"/>
              <a:t>-культурной парадигмы/Цветкова Т.К.//Вопросы филологии. – 2002. - №2. – с.109-115</a:t>
            </a:r>
          </a:p>
          <a:p>
            <a:pPr algn="just"/>
            <a:r>
              <a:rPr lang="ru-RU" sz="1600" dirty="0"/>
              <a:t>10. Сборник учебно-методических материалов для педагогов системы общего образования по формированию гражданской идентичности личности учащихся в рамках социального партнерства семьи и школы// </a:t>
            </a:r>
            <a:r>
              <a:rPr lang="ru-RU" sz="1600" dirty="0" err="1"/>
              <a:t>Асмолов</a:t>
            </a:r>
            <a:r>
              <a:rPr lang="ru-RU" sz="1600" dirty="0"/>
              <a:t> А.Г. – научный руководитель, (директор ФГАУ «ФИРО», академик РАО, д. </a:t>
            </a:r>
            <a:r>
              <a:rPr lang="ru-RU" sz="1600" dirty="0" err="1"/>
              <a:t>психол.н</a:t>
            </a:r>
            <a:r>
              <a:rPr lang="ru-RU" sz="1600" dirty="0"/>
              <a:t>., профессор), О.А. Карабанова, Т.Д. Марцинковская, М.С. </a:t>
            </a:r>
            <a:r>
              <a:rPr lang="ru-RU" sz="1600" dirty="0" err="1"/>
              <a:t>Гусельцева</a:t>
            </a:r>
            <a:r>
              <a:rPr lang="ru-RU" sz="1600" dirty="0"/>
              <a:t>, Э.Ф. Алиева, О.Р. </a:t>
            </a:r>
            <a:r>
              <a:rPr lang="ru-RU" sz="1600" dirty="0" err="1"/>
              <a:t>Радионова</a:t>
            </a:r>
            <a:r>
              <a:rPr lang="ru-RU" sz="1600" dirty="0"/>
              <a:t>, Х.Т. </a:t>
            </a:r>
            <a:r>
              <a:rPr lang="ru-RU" sz="1600" dirty="0" err="1"/>
              <a:t>Загладина</a:t>
            </a:r>
            <a:r>
              <a:rPr lang="ru-RU" sz="1600" dirty="0"/>
              <a:t>, Е.С. Терехова, В.В. </a:t>
            </a:r>
            <a:r>
              <a:rPr lang="ru-RU" sz="1600" dirty="0" err="1"/>
              <a:t>Глебкин</a:t>
            </a:r>
            <a:r>
              <a:rPr lang="ru-RU" sz="1600" dirty="0"/>
              <a:t>, М.В. Левит. - Москва, 2012г. </a:t>
            </a:r>
          </a:p>
          <a:p>
            <a:pPr algn="just"/>
            <a:r>
              <a:rPr lang="ru-RU" sz="1600" dirty="0"/>
              <a:t>11. Проект региональной инновационной площадки «Формирование гражданской идентичности ярославских школьников в социально-образовательной среде средствами гуманитарных дисциплин»// коллектив сотрудников кафедры гуманитарных дисциплин ГАУ ДПО ЯО ИРО – Ярославль. 2016г. </a:t>
            </a:r>
          </a:p>
          <a:p>
            <a:pPr algn="just"/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6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Презентация на тему: &amp;quot;Особенности поэтического перевода на примере  английских стихотворений, в переводе С.Я. Маршака Работу выполнил:  Александров Илья, ученик 6 класса МОБУ.&amp;quot;. Скачать бесплатно и без 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6372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xn--13-6kc3bfpc1b8b.xn--p1ai/_nw/5/464636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97" y="25895"/>
            <a:ext cx="9278164" cy="75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3729267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latin typeface="Bahnschrift SemiLight SemiConde" panose="020B0502040204020203" pitchFamily="34" charset="0"/>
              </a:rPr>
              <a:t>«Только пережив родную культуру </a:t>
            </a:r>
            <a:r>
              <a:rPr lang="ru-RU" sz="2400" i="1" dirty="0" smtClean="0">
                <a:latin typeface="Bahnschrift SemiLight SemiConde" panose="020B0502040204020203" pitchFamily="34" charset="0"/>
              </a:rPr>
              <a:t>                                  в </a:t>
            </a:r>
            <a:r>
              <a:rPr lang="ru-RU" sz="2400" i="1" dirty="0">
                <a:latin typeface="Bahnschrift SemiLight SemiConde" panose="020B0502040204020203" pitchFamily="34" charset="0"/>
              </a:rPr>
              <a:t>живой ее соотнесенности с культурами стран изучаемых языков, можно стать настоящим </a:t>
            </a:r>
            <a:endParaRPr lang="ru-RU" sz="2400" i="1" dirty="0" smtClean="0">
              <a:latin typeface="Bahnschrift SemiLight SemiConde" panose="020B0502040204020203" pitchFamily="34" charset="0"/>
            </a:endParaRPr>
          </a:p>
          <a:p>
            <a:pPr algn="r"/>
            <a:r>
              <a:rPr lang="ru-RU" sz="2400" i="1" dirty="0" smtClean="0">
                <a:latin typeface="Bahnschrift SemiLight SemiConde" panose="020B0502040204020203" pitchFamily="34" charset="0"/>
              </a:rPr>
              <a:t>гражданином </a:t>
            </a:r>
            <a:r>
              <a:rPr lang="ru-RU" sz="2400" i="1" dirty="0">
                <a:latin typeface="Bahnschrift SemiLight SemiConde" panose="020B0502040204020203" pitchFamily="34" charset="0"/>
              </a:rPr>
              <a:t>Отечества и полноправным гражданином </a:t>
            </a:r>
            <a:r>
              <a:rPr lang="ru-RU" sz="2400" i="1" dirty="0" smtClean="0">
                <a:latin typeface="Bahnschrift SemiLight SemiConde" panose="020B0502040204020203" pitchFamily="34" charset="0"/>
              </a:rPr>
              <a:t>мира…»</a:t>
            </a:r>
          </a:p>
          <a:p>
            <a:pPr algn="r"/>
            <a:r>
              <a:rPr lang="ru-RU" sz="2400" i="1" dirty="0" smtClean="0">
                <a:latin typeface="Bahnschrift SemiLight SemiConde" panose="020B0502040204020203" pitchFamily="34" charset="0"/>
              </a:rPr>
              <a:t> Д.С</a:t>
            </a:r>
            <a:r>
              <a:rPr lang="ru-RU" sz="2400" i="1" dirty="0">
                <a:latin typeface="Bahnschrift SemiLight SemiConde" panose="020B0502040204020203" pitchFamily="34" charset="0"/>
              </a:rPr>
              <a:t>. </a:t>
            </a:r>
            <a:r>
              <a:rPr lang="ru-RU" sz="2400" i="1" dirty="0" smtClean="0">
                <a:latin typeface="Bahnschrift SemiLight SemiConde" panose="020B0502040204020203" pitchFamily="34" charset="0"/>
              </a:rPr>
              <a:t>Лихачев</a:t>
            </a:r>
            <a:endParaRPr lang="ru-RU" sz="2400" i="1" dirty="0">
              <a:latin typeface="Bahnschrift SemiLight SemiConde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12474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Bahnschrift SemiLight SemiConde" panose="020B0502040204020203" pitchFamily="34" charset="0"/>
              </a:rPr>
              <a:t>«</a:t>
            </a:r>
            <a:r>
              <a:rPr lang="ru-RU" sz="2400" i="1" dirty="0">
                <a:latin typeface="Bahnschrift SemiLight SemiConde" panose="020B0502040204020203" pitchFamily="34" charset="0"/>
              </a:rPr>
              <a:t>Наиболее острой внутренней проблемой современного человека является проблема идентичности</a:t>
            </a:r>
            <a:r>
              <a:rPr lang="ru-RU" sz="2400" i="1" dirty="0" smtClean="0">
                <a:latin typeface="Bahnschrift SemiLight SemiConde" panose="020B0502040204020203" pitchFamily="34" charset="0"/>
              </a:rPr>
              <a:t>.»</a:t>
            </a:r>
          </a:p>
          <a:p>
            <a:r>
              <a:rPr lang="ru-RU" sz="2400" i="1" dirty="0">
                <a:latin typeface="Bahnschrift SemiLight SemiConde" panose="020B0502040204020203" pitchFamily="34" charset="0"/>
              </a:rPr>
              <a:t> </a:t>
            </a:r>
            <a:r>
              <a:rPr lang="ru-RU" sz="2400" i="1" dirty="0" smtClean="0">
                <a:latin typeface="Bahnschrift SemiLight SemiConde" panose="020B0502040204020203" pitchFamily="34" charset="0"/>
              </a:rPr>
              <a:t>                         Эдвард </a:t>
            </a:r>
            <a:r>
              <a:rPr lang="ru-RU" sz="2400" i="1" dirty="0">
                <a:latin typeface="Bahnschrift SemiLight SemiConde" panose="020B0502040204020203" pitchFamily="34" charset="0"/>
              </a:rPr>
              <a:t>Осборн Уилсон</a:t>
            </a:r>
          </a:p>
        </p:txBody>
      </p:sp>
    </p:spTree>
    <p:extLst>
      <p:ext uri="{BB962C8B-B14F-4D97-AF65-F5344CB8AC3E}">
        <p14:creationId xmlns:p14="http://schemas.microsoft.com/office/powerpoint/2010/main" val="37519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Формирование </a:t>
            </a:r>
            <a:r>
              <a:rPr lang="ru-RU" sz="2400" b="1" dirty="0"/>
              <a:t>гражданской идентичности в общеобразовательной школе позволяет обеспечить реализацию основных требований общества к образовательной системе:</a:t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301165"/>
              </p:ext>
            </p:extLst>
          </p:nvPr>
        </p:nvGraphicFramePr>
        <p:xfrm>
          <a:off x="251520" y="2132856"/>
          <a:ext cx="85896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1" descr="Шаблон (фон) презентации по иностранному языку-3 | Шаблоны, Презентация,  Иностранные язы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2348880"/>
            <a:ext cx="2304256" cy="18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934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Патриотический фон - 60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" y="1"/>
            <a:ext cx="9122288" cy="684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0998838"/>
              </p:ext>
            </p:extLst>
          </p:nvPr>
        </p:nvGraphicFramePr>
        <p:xfrm>
          <a:off x="334384" y="260648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853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275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Патриотические фоны для презентации (35 фото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4625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5361663"/>
              </p:ext>
            </p:extLst>
          </p:nvPr>
        </p:nvGraphicFramePr>
        <p:xfrm>
          <a:off x="539552" y="1124744"/>
          <a:ext cx="871296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6200" y="332656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Выделяются три </a:t>
            </a:r>
            <a:r>
              <a:rPr lang="ru-RU" sz="3600" b="1" dirty="0"/>
              <a:t>уровня формирования гражданской </a:t>
            </a:r>
            <a:r>
              <a:rPr lang="ru-RU" sz="3600" b="1" dirty="0" smtClean="0"/>
              <a:t>идентичности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70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Шаблон (фон) презентации по иностранному языку-3 | Шаблоны, Презентация,  Иностранные язы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2048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70C0"/>
                </a:solidFill>
              </a:rPr>
              <a:t>II  </a:t>
            </a:r>
            <a:r>
              <a:rPr lang="ru-RU" sz="2400" dirty="0" smtClean="0">
                <a:solidFill>
                  <a:srgbClr val="0070C0"/>
                </a:solidFill>
              </a:rPr>
              <a:t>уровень</a:t>
            </a:r>
            <a:r>
              <a:rPr lang="ru-RU" sz="2400" dirty="0">
                <a:solidFill>
                  <a:srgbClr val="0070C0"/>
                </a:solidFill>
              </a:rPr>
              <a:t>  </a:t>
            </a:r>
            <a:r>
              <a:rPr lang="ru-RU" sz="2400" dirty="0" smtClean="0">
                <a:solidFill>
                  <a:srgbClr val="00B050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 smtClean="0"/>
              <a:t>знакомство </a:t>
            </a:r>
            <a:r>
              <a:rPr lang="ru-RU" sz="2400" dirty="0"/>
              <a:t>с  героями сказок разных стран, с традициями, любимыми играми и развлечениями </a:t>
            </a:r>
            <a:r>
              <a:rPr lang="ru-RU" sz="2400" dirty="0" smtClean="0"/>
              <a:t>формирует </a:t>
            </a:r>
            <a:r>
              <a:rPr lang="ru-RU" sz="2400" dirty="0"/>
              <a:t>чувство принадлежности к своему народу.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71703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</a:rPr>
              <a:t>I </a:t>
            </a:r>
            <a:r>
              <a:rPr lang="ru-RU" sz="2400" dirty="0" smtClean="0">
                <a:solidFill>
                  <a:srgbClr val="00B050"/>
                </a:solidFill>
              </a:rPr>
              <a:t> уровень -  </a:t>
            </a:r>
            <a:r>
              <a:rPr lang="ru-RU" sz="2400" dirty="0" smtClean="0"/>
              <a:t> знакомство  </a:t>
            </a:r>
            <a:r>
              <a:rPr lang="ru-RU" sz="2400" dirty="0"/>
              <a:t>с семейными ценностями и традициями </a:t>
            </a:r>
            <a:r>
              <a:rPr lang="ru-RU" sz="2400" dirty="0" smtClean="0"/>
              <a:t>, основами </a:t>
            </a:r>
            <a:r>
              <a:rPr lang="ru-RU" sz="2400" dirty="0"/>
              <a:t>социального поведения, </a:t>
            </a:r>
            <a:r>
              <a:rPr lang="ru-RU" sz="2400" dirty="0" smtClean="0"/>
              <a:t>обучение ответственности </a:t>
            </a:r>
            <a:r>
              <a:rPr lang="ru-RU" sz="2400" dirty="0"/>
              <a:t>и </a:t>
            </a:r>
            <a:r>
              <a:rPr lang="ru-RU" sz="2400" dirty="0" smtClean="0"/>
              <a:t>терпимости. (Темы</a:t>
            </a:r>
            <a:r>
              <a:rPr lang="en-US" sz="2400" dirty="0" smtClean="0"/>
              <a:t>:</a:t>
            </a:r>
            <a:r>
              <a:rPr lang="ru-RU" sz="2400" dirty="0" smtClean="0"/>
              <a:t> «Семья</a:t>
            </a:r>
            <a:r>
              <a:rPr lang="ru-RU" sz="2400" dirty="0"/>
              <a:t>», «Мой дом» </a:t>
            </a:r>
            <a:r>
              <a:rPr lang="ru-RU" sz="2400" dirty="0" smtClean="0"/>
              <a:t>,«</a:t>
            </a:r>
            <a:r>
              <a:rPr lang="ru-RU" sz="2400" dirty="0"/>
              <a:t>Мои друзья», «Мой домашний </a:t>
            </a:r>
            <a:r>
              <a:rPr lang="ru-RU" sz="2400" dirty="0" smtClean="0"/>
              <a:t>питомец»</a:t>
            </a:r>
            <a:r>
              <a:rPr lang="ru-RU" sz="2400" dirty="0"/>
              <a:t> «Профессии» 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9572" y="275035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III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уровень </a:t>
            </a:r>
            <a:r>
              <a:rPr lang="ru-RU" sz="2400" dirty="0">
                <a:solidFill>
                  <a:srgbClr val="FF0000"/>
                </a:solidFill>
              </a:rPr>
              <a:t>– </a:t>
            </a:r>
            <a:r>
              <a:rPr lang="ru-RU" sz="2400" b="1" dirty="0">
                <a:solidFill>
                  <a:srgbClr val="FF0000"/>
                </a:solidFill>
              </a:rPr>
              <a:t>глобальный </a:t>
            </a:r>
            <a:r>
              <a:rPr lang="ru-RU" sz="2400" b="1" dirty="0" smtClean="0">
                <a:solidFill>
                  <a:srgbClr val="FF0000"/>
                </a:solidFill>
              </a:rPr>
              <a:t>уровень </a:t>
            </a:r>
            <a:r>
              <a:rPr lang="en-US" sz="2400" b="1" dirty="0" smtClean="0"/>
              <a:t>-</a:t>
            </a:r>
            <a:r>
              <a:rPr lang="ru-RU" sz="2400" b="1" dirty="0" smtClean="0"/>
              <a:t> </a:t>
            </a:r>
            <a:r>
              <a:rPr lang="ru-RU" sz="2400" dirty="0" smtClean="0"/>
              <a:t>осознание перспективы </a:t>
            </a:r>
            <a:r>
              <a:rPr lang="ru-RU" sz="2400" dirty="0"/>
              <a:t>развития </a:t>
            </a:r>
            <a:r>
              <a:rPr lang="ru-RU" sz="2400" dirty="0" smtClean="0"/>
              <a:t>общества</a:t>
            </a:r>
            <a:r>
              <a:rPr lang="en-US" sz="2400" dirty="0" smtClean="0"/>
              <a:t>,</a:t>
            </a:r>
            <a:r>
              <a:rPr lang="ru-RU" sz="2400" dirty="0" smtClean="0"/>
              <a:t> формирование идентичности «гражданина </a:t>
            </a:r>
            <a:r>
              <a:rPr lang="ru-RU" sz="2400" dirty="0"/>
              <a:t>мира</a:t>
            </a:r>
            <a:r>
              <a:rPr lang="ru-RU" sz="2400" dirty="0" smtClean="0"/>
              <a:t>», возникновение нового </a:t>
            </a:r>
            <a:r>
              <a:rPr lang="ru-RU" sz="2400" dirty="0"/>
              <a:t>типа личности, сознательно отбирающей и интегрирующей элементы разных </a:t>
            </a:r>
            <a:r>
              <a:rPr lang="ru-RU" sz="2400" dirty="0" smtClean="0"/>
              <a:t>культур.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41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Шаблон (фон) презентации по иностранному языку-3 | Шаблоны, Презентация,  Иностранные язы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6872" y="1513862"/>
            <a:ext cx="7723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определить </a:t>
            </a:r>
            <a:r>
              <a:rPr lang="ru-RU" sz="2400" dirty="0"/>
              <a:t>минимальный объем культурологического материала;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отобрать материал, соответствующий конкретной учебной ситуации;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формировать у обучающихся «навыки культурного осознания»;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сформировать толерантное отношение к представителям другой культуры;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вовлекать </a:t>
            </a:r>
            <a:r>
              <a:rPr lang="ru-RU" sz="2400" dirty="0" smtClean="0"/>
              <a:t>обучающихся в </a:t>
            </a:r>
            <a:r>
              <a:rPr lang="ru-RU" sz="2400" dirty="0"/>
              <a:t>«культурную» </a:t>
            </a:r>
            <a:r>
              <a:rPr lang="ru-RU" sz="2400" dirty="0" smtClean="0"/>
              <a:t>деятельность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45077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Задачи учителя </a:t>
            </a:r>
            <a:r>
              <a:rPr lang="ru-RU" sz="3200" b="1" dirty="0"/>
              <a:t>при работе с текстами страноведческого содержания:</a:t>
            </a:r>
          </a:p>
        </p:txBody>
      </p:sp>
    </p:spTree>
    <p:extLst>
      <p:ext uri="{BB962C8B-B14F-4D97-AF65-F5344CB8AC3E}">
        <p14:creationId xmlns:p14="http://schemas.microsoft.com/office/powerpoint/2010/main" val="14241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Шаблон (фон) презентации по иностранному языку-3 | Шаблоны, Презентация,  Иностранные язы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8438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Методика </a:t>
            </a:r>
            <a:r>
              <a:rPr lang="ru-RU" sz="3200" b="1" dirty="0"/>
              <a:t>компаративного анализа Э.И. Талии.</a:t>
            </a:r>
            <a:r>
              <a:rPr lang="ru-RU" sz="32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05342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Компаративный </a:t>
            </a:r>
            <a:r>
              <a:rPr lang="ru-RU" b="1" dirty="0"/>
              <a:t>анализ</a:t>
            </a:r>
            <a:r>
              <a:rPr lang="ru-RU" dirty="0"/>
              <a:t> </a:t>
            </a:r>
            <a:r>
              <a:rPr lang="ru-RU" dirty="0" smtClean="0"/>
              <a:t>Это последовательное  сопоставление </a:t>
            </a:r>
            <a:r>
              <a:rPr lang="ru-RU" dirty="0"/>
              <a:t>в поиске сходства и различия, предпосылок и следствий, динамики и природы преобразований для перехода от простого описания демографической ситуации в регионе к выявлению фактов и закономерностей его демографического развития. </a:t>
            </a:r>
            <a:endParaRPr lang="ru-RU" dirty="0" smtClean="0"/>
          </a:p>
          <a:p>
            <a:pPr algn="just"/>
            <a:r>
              <a:rPr lang="ru-RU" dirty="0" smtClean="0"/>
              <a:t>     В </a:t>
            </a:r>
            <a:r>
              <a:rPr lang="ru-RU" dirty="0"/>
              <a:t>50–60 гг. ХХ в за рубежом кросс-</a:t>
            </a:r>
            <a:r>
              <a:rPr lang="ru-RU" dirty="0" err="1"/>
              <a:t>страновые</a:t>
            </a:r>
            <a:r>
              <a:rPr lang="ru-RU" dirty="0"/>
              <a:t> исследования были распространены в социологии, экономике, лингвистике, юриспруденции и политике. В 80–90 гг. интерес к компаративному анализу возрос в связи с переходом от моно- к </a:t>
            </a:r>
            <a:r>
              <a:rPr lang="ru-RU" dirty="0" smtClean="0"/>
              <a:t>полицентризму.               </a:t>
            </a:r>
            <a:r>
              <a:rPr lang="ru-RU" dirty="0"/>
              <a:t>В отечественной научной литературе конца ХХ – начала XXI вв. также произошла активизация компаративных исследований в связи с переходом от критического восприятия действительности к поиску компромиссов. </a:t>
            </a:r>
          </a:p>
        </p:txBody>
      </p:sp>
    </p:spTree>
    <p:extLst>
      <p:ext uri="{BB962C8B-B14F-4D97-AF65-F5344CB8AC3E}">
        <p14:creationId xmlns:p14="http://schemas.microsoft.com/office/powerpoint/2010/main" val="9157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5620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xn--13-6kc3bfpc1b8b.xn--p1ai/_nw/5/464636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97" y="25895"/>
            <a:ext cx="9278164" cy="75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13365"/>
              </p:ext>
            </p:extLst>
          </p:nvPr>
        </p:nvGraphicFramePr>
        <p:xfrm>
          <a:off x="304309" y="188640"/>
          <a:ext cx="8568952" cy="6234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308"/>
                <a:gridCol w="2255616"/>
                <a:gridCol w="1802106"/>
                <a:gridCol w="2818922"/>
              </a:tblGrid>
              <a:tr h="208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BRITIAN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RUSSIA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LPR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</a:tr>
              <a:tr h="1040791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Plants: a rose, a daffodil, a thistle, a shamrock.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 Jack, John Bull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birch, matryoshka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flag, a double-headed eagle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 Locomotive, coal mines, black smokestacks with flames, a black hammer A flag, blue, light blue and red stripes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</a:tr>
              <a:tr h="230182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Sights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Trafalgar Square, the Houses of Parliament, Big Ben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Square,                the Kremlin,               the Tsar Bell,              the Tsar Canon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Lugansk City History and Culture Museum;</a:t>
                      </a:r>
                      <a:endParaRPr lang="ru-RU" sz="1400" kern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 Peter and St. Paul's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Cathedral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Vladimir Dahl's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 Locomotive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Monument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Heroes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 Gascoigne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Monument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 Nickolas Transfiguration </a:t>
                      </a: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Cathedral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</a:tr>
              <a:tr h="832634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Polite, reticent, conservative, great-tea drinkers, have a good sense of humour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Hospitable, friendly, a bit lazy, patient, talented, creative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Hospitable, friendly, patient, brave, independent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</a:tr>
              <a:tr h="832634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Languages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English, Scottish, Welsh, Irish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Russian, languages of national minorities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Russian, Ukrainian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</a:tr>
              <a:tr h="832634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and drink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 and chips, roast beef, Yorkshire pudding, tea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Pancakes, chicken soup,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pelmeni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kvass, tea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9105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Pancakes, 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Borch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dumplings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cottage cheese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potatoes,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okroshka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kvass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21" marR="436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2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1570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 Формирование гражданской идентичности в общеобразовательной школе позволяет обеспечить реализацию основных требований общества к образовательной системе: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ushko348021@outlook.com</cp:lastModifiedBy>
  <cp:revision>33</cp:revision>
  <dcterms:modified xsi:type="dcterms:W3CDTF">2021-10-20T18:00:16Z</dcterms:modified>
</cp:coreProperties>
</file>